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14B2A-3D5E-4818-9828-42CDF9F2F505}" type="datetimeFigureOut">
              <a:rPr lang="ru-RU" smtClean="0"/>
              <a:t>17.02.2012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FDC42D-208A-4F81-9D74-FC9480154C5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DC42D-208A-4F81-9D74-FC9480154C5C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C1AA-32A1-4747-B89F-77311B6C2C43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0F8139-4470-442A-9C39-7D597C4676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C1AA-32A1-4747-B89F-77311B6C2C43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F8139-4470-442A-9C39-7D597C4676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C1AA-32A1-4747-B89F-77311B6C2C43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F8139-4470-442A-9C39-7D597C4676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74C1AA-32A1-4747-B89F-77311B6C2C43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F0F8139-4470-442A-9C39-7D597C4676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C1AA-32A1-4747-B89F-77311B6C2C43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F8139-4470-442A-9C39-7D597C4676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C1AA-32A1-4747-B89F-77311B6C2C43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F8139-4470-442A-9C39-7D597C4676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F8139-4470-442A-9C39-7D597C4676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C1AA-32A1-4747-B89F-77311B6C2C43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C1AA-32A1-4747-B89F-77311B6C2C43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F8139-4470-442A-9C39-7D597C4676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C1AA-32A1-4747-B89F-77311B6C2C43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F8139-4470-442A-9C39-7D597C4676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74C1AA-32A1-4747-B89F-77311B6C2C43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F0F8139-4470-442A-9C39-7D597C4676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C1AA-32A1-4747-B89F-77311B6C2C43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0F8139-4470-442A-9C39-7D597C4676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374C1AA-32A1-4747-B89F-77311B6C2C43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F0F8139-4470-442A-9C39-7D597C4676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Петро Дорошенко, його роль в історії України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928670"/>
            <a:ext cx="8115328" cy="414340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/>
              <a:t> 27 </a:t>
            </a:r>
            <a:r>
              <a:rPr lang="ru-RU" dirty="0" err="1" smtClean="0"/>
              <a:t>серпня</a:t>
            </a:r>
            <a:r>
              <a:rPr lang="ru-RU" dirty="0" smtClean="0"/>
              <a:t> 1672</a:t>
            </a:r>
            <a:r>
              <a:rPr lang="ru-RU" dirty="0"/>
              <a:t> </a:t>
            </a:r>
            <a:r>
              <a:rPr lang="ru-RU" dirty="0" err="1"/>
              <a:t>об'єднана</a:t>
            </a:r>
            <a:r>
              <a:rPr lang="ru-RU" dirty="0"/>
              <a:t> </a:t>
            </a:r>
            <a:r>
              <a:rPr lang="ru-RU" dirty="0" err="1"/>
              <a:t>українсько-турецько-татарська</a:t>
            </a:r>
            <a:r>
              <a:rPr lang="ru-RU" dirty="0"/>
              <a:t> </a:t>
            </a:r>
            <a:r>
              <a:rPr lang="ru-RU" dirty="0" err="1"/>
              <a:t>армія</a:t>
            </a:r>
            <a:r>
              <a:rPr lang="ru-RU" dirty="0"/>
              <a:t>, яку </a:t>
            </a:r>
            <a:r>
              <a:rPr lang="ru-RU" dirty="0" err="1"/>
              <a:t>очолювали</a:t>
            </a:r>
            <a:r>
              <a:rPr lang="ru-RU" dirty="0"/>
              <a:t> </a:t>
            </a:r>
            <a:r>
              <a:rPr lang="ru-RU" dirty="0" err="1"/>
              <a:t>турецький</a:t>
            </a:r>
            <a:r>
              <a:rPr lang="ru-RU" dirty="0"/>
              <a:t> султан </a:t>
            </a:r>
            <a:r>
              <a:rPr lang="ru-RU" dirty="0" err="1"/>
              <a:t>Мехмед</a:t>
            </a:r>
            <a:r>
              <a:rPr lang="ru-RU" dirty="0"/>
              <a:t> </a:t>
            </a:r>
            <a:r>
              <a:rPr lang="en-US" dirty="0"/>
              <a:t>IV, </a:t>
            </a:r>
            <a:r>
              <a:rPr lang="ru-RU" dirty="0" err="1"/>
              <a:t>кримський</a:t>
            </a:r>
            <a:r>
              <a:rPr lang="ru-RU" dirty="0"/>
              <a:t> хан </a:t>
            </a:r>
            <a:r>
              <a:rPr lang="ru-RU" dirty="0" err="1"/>
              <a:t>Селім</a:t>
            </a:r>
            <a:r>
              <a:rPr lang="ru-RU" dirty="0"/>
              <a:t> </a:t>
            </a:r>
            <a:r>
              <a:rPr lang="uk-UA" dirty="0"/>
              <a:t>І</a:t>
            </a:r>
            <a:r>
              <a:rPr lang="en-US" dirty="0" smtClean="0"/>
              <a:t> </a:t>
            </a:r>
            <a:r>
              <a:rPr lang="ru-RU" dirty="0" err="1" smtClean="0"/>
              <a:t>Ґерай</a:t>
            </a:r>
            <a:r>
              <a:rPr lang="ru-RU" dirty="0" smtClean="0"/>
              <a:t> та </a:t>
            </a:r>
            <a:r>
              <a:rPr lang="ru-RU" dirty="0" err="1"/>
              <a:t>гетьман</a:t>
            </a:r>
            <a:r>
              <a:rPr lang="ru-RU" dirty="0"/>
              <a:t> Дорошенко, </a:t>
            </a:r>
            <a:r>
              <a:rPr lang="ru-RU" dirty="0" err="1"/>
              <a:t>здобула</a:t>
            </a:r>
            <a:r>
              <a:rPr lang="ru-RU" dirty="0"/>
              <a:t> </a:t>
            </a:r>
            <a:r>
              <a:rPr lang="ru-RU" dirty="0" err="1"/>
              <a:t>фортецю</a:t>
            </a:r>
            <a:r>
              <a:rPr lang="ru-RU" dirty="0"/>
              <a:t> </a:t>
            </a:r>
            <a:r>
              <a:rPr lang="ru-RU" dirty="0" err="1"/>
              <a:t>Кам'янець</a:t>
            </a:r>
            <a:r>
              <a:rPr lang="ru-RU" dirty="0"/>
              <a:t> (</a:t>
            </a:r>
            <a:r>
              <a:rPr lang="ru-RU" dirty="0" err="1"/>
              <a:t>тепер</a:t>
            </a:r>
            <a:r>
              <a:rPr lang="ru-RU" dirty="0"/>
              <a:t> </a:t>
            </a:r>
            <a:r>
              <a:rPr lang="ru-RU" dirty="0" err="1"/>
              <a:t>Кам'янець-Подільський</a:t>
            </a:r>
            <a:r>
              <a:rPr lang="ru-RU" dirty="0"/>
              <a:t>) </a:t>
            </a:r>
            <a:r>
              <a:rPr lang="ru-RU" dirty="0" err="1"/>
              <a:t>і</a:t>
            </a:r>
            <a:r>
              <a:rPr lang="ru-RU" dirty="0"/>
              <a:t> рушила в </a:t>
            </a:r>
            <a:r>
              <a:rPr lang="ru-RU" dirty="0" err="1"/>
              <a:t>Галичину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/>
              <a:t>початку </a:t>
            </a:r>
            <a:r>
              <a:rPr lang="ru-RU" dirty="0" err="1"/>
              <a:t>вересня</a:t>
            </a:r>
            <a:r>
              <a:rPr lang="ru-RU" dirty="0"/>
              <a:t> 1672 </a:t>
            </a:r>
            <a:r>
              <a:rPr lang="ru-RU" dirty="0" err="1"/>
              <a:t>українсько-турецько-татарські</a:t>
            </a:r>
            <a:r>
              <a:rPr lang="ru-RU" dirty="0"/>
              <a:t> </a:t>
            </a:r>
            <a:r>
              <a:rPr lang="ru-RU" dirty="0" err="1"/>
              <a:t>війська</a:t>
            </a:r>
            <a:r>
              <a:rPr lang="ru-RU" dirty="0"/>
              <a:t> обложили </a:t>
            </a:r>
            <a:r>
              <a:rPr lang="ru-RU" dirty="0" err="1"/>
              <a:t>Львів</a:t>
            </a:r>
            <a:r>
              <a:rPr lang="ru-RU" dirty="0"/>
              <a:t>. Не </a:t>
            </a:r>
            <a:r>
              <a:rPr lang="ru-RU" dirty="0" err="1"/>
              <a:t>маючи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для </a:t>
            </a:r>
            <a:r>
              <a:rPr lang="ru-RU" dirty="0" err="1"/>
              <a:t>продовження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, </a:t>
            </a:r>
            <a:r>
              <a:rPr lang="ru-RU" dirty="0" err="1"/>
              <a:t>польський</a:t>
            </a:r>
            <a:r>
              <a:rPr lang="ru-RU" dirty="0"/>
              <a:t> уряд </a:t>
            </a:r>
            <a:r>
              <a:rPr lang="ru-RU" dirty="0" smtClean="0"/>
              <a:t>5жовтня1672</a:t>
            </a:r>
            <a:r>
              <a:rPr lang="ru-RU" dirty="0"/>
              <a:t> </a:t>
            </a:r>
            <a:r>
              <a:rPr lang="ru-RU" dirty="0" err="1"/>
              <a:t>уклав</a:t>
            </a:r>
            <a:r>
              <a:rPr lang="ru-RU" dirty="0"/>
              <a:t> </a:t>
            </a:r>
            <a:r>
              <a:rPr lang="ru-RU" dirty="0" err="1"/>
              <a:t>Бучацький</a:t>
            </a:r>
            <a:r>
              <a:rPr lang="ru-RU" dirty="0"/>
              <a:t> </a:t>
            </a:r>
            <a:r>
              <a:rPr lang="ru-RU" dirty="0" err="1"/>
              <a:t>мирний</a:t>
            </a:r>
            <a:r>
              <a:rPr lang="ru-RU" dirty="0"/>
              <a:t> </a:t>
            </a:r>
            <a:r>
              <a:rPr lang="ru-RU" dirty="0" smtClean="0"/>
              <a:t>договір1672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4471990" cy="5411807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ru-RU" dirty="0" err="1"/>
              <a:t>Восени</a:t>
            </a:r>
            <a:r>
              <a:rPr lang="ru-RU" dirty="0"/>
              <a:t> 1675 року на </a:t>
            </a:r>
            <a:r>
              <a:rPr lang="ru-RU" dirty="0" err="1"/>
              <a:t>козацькій</a:t>
            </a:r>
            <a:r>
              <a:rPr lang="ru-RU" dirty="0"/>
              <a:t> </a:t>
            </a:r>
            <a:r>
              <a:rPr lang="ru-RU" dirty="0" err="1"/>
              <a:t>раді</a:t>
            </a:r>
            <a:r>
              <a:rPr lang="ru-RU" dirty="0"/>
              <a:t> в </a:t>
            </a:r>
            <a:r>
              <a:rPr lang="ru-RU" dirty="0" err="1"/>
              <a:t>Чигирині</a:t>
            </a:r>
            <a:r>
              <a:rPr lang="ru-RU" dirty="0"/>
              <a:t> Петро Дорошенко </a:t>
            </a:r>
            <a:r>
              <a:rPr lang="ru-RU" dirty="0" err="1"/>
              <a:t>склав</a:t>
            </a:r>
            <a:r>
              <a:rPr lang="ru-RU" dirty="0"/>
              <a:t> </a:t>
            </a:r>
            <a:r>
              <a:rPr lang="ru-RU" dirty="0" err="1"/>
              <a:t>гетьманські</a:t>
            </a:r>
            <a:r>
              <a:rPr lang="ru-RU" dirty="0"/>
              <a:t> </a:t>
            </a:r>
            <a:r>
              <a:rPr lang="ru-RU" dirty="0" err="1"/>
              <a:t>клейноди</a:t>
            </a:r>
            <a:r>
              <a:rPr lang="ru-RU" dirty="0"/>
              <a:t>, а </a:t>
            </a:r>
            <a:r>
              <a:rPr lang="ru-RU" dirty="0" err="1"/>
              <a:t>Іван</a:t>
            </a:r>
            <a:r>
              <a:rPr lang="ru-RU" dirty="0"/>
              <a:t> </a:t>
            </a:r>
            <a:r>
              <a:rPr lang="ru-RU" dirty="0" err="1"/>
              <a:t>Сірко</a:t>
            </a:r>
            <a:r>
              <a:rPr lang="ru-RU" dirty="0"/>
              <a:t> </a:t>
            </a:r>
            <a:r>
              <a:rPr lang="ru-RU" dirty="0" err="1"/>
              <a:t>прийняв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нього</a:t>
            </a:r>
            <a:r>
              <a:rPr lang="ru-RU" dirty="0"/>
              <a:t> присягу на </a:t>
            </a:r>
            <a:r>
              <a:rPr lang="ru-RU" dirty="0" err="1"/>
              <a:t>вірність</a:t>
            </a:r>
            <a:r>
              <a:rPr lang="ru-RU" dirty="0"/>
              <a:t> </a:t>
            </a:r>
            <a:r>
              <a:rPr lang="ru-RU" dirty="0" err="1"/>
              <a:t>цареві</a:t>
            </a:r>
            <a:r>
              <a:rPr lang="ru-RU" dirty="0"/>
              <a:t>. </a:t>
            </a:r>
            <a:r>
              <a:rPr lang="ru-RU" dirty="0" err="1"/>
              <a:t>Московський</a:t>
            </a:r>
            <a:r>
              <a:rPr lang="ru-RU" dirty="0"/>
              <a:t> уряд </a:t>
            </a:r>
            <a:r>
              <a:rPr lang="ru-RU" dirty="0" err="1"/>
              <a:t>вимагав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Дорошенка</a:t>
            </a:r>
            <a:r>
              <a:rPr lang="ru-RU" dirty="0"/>
              <a:t> присяги на </a:t>
            </a:r>
            <a:r>
              <a:rPr lang="ru-RU" dirty="0" err="1"/>
              <a:t>лівому</a:t>
            </a:r>
            <a:r>
              <a:rPr lang="ru-RU" dirty="0"/>
              <a:t> </a:t>
            </a:r>
            <a:r>
              <a:rPr lang="ru-RU" dirty="0" err="1"/>
              <a:t>березі</a:t>
            </a:r>
            <a:r>
              <a:rPr lang="ru-RU" dirty="0"/>
              <a:t> </a:t>
            </a:r>
            <a:r>
              <a:rPr lang="ru-RU" dirty="0" err="1"/>
              <a:t>Дніпра</a:t>
            </a:r>
            <a:r>
              <a:rPr lang="ru-RU" dirty="0"/>
              <a:t> в </a:t>
            </a:r>
            <a:r>
              <a:rPr lang="ru-RU" dirty="0" err="1"/>
              <a:t>присутності</a:t>
            </a:r>
            <a:r>
              <a:rPr lang="ru-RU" dirty="0"/>
              <a:t> Самойловича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Ромодановського</a:t>
            </a:r>
            <a:r>
              <a:rPr lang="ru-RU" dirty="0"/>
              <a:t>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Дорошенко </a:t>
            </a:r>
            <a:r>
              <a:rPr lang="ru-RU" dirty="0" err="1"/>
              <a:t>рішуче</a:t>
            </a:r>
            <a:r>
              <a:rPr lang="ru-RU" dirty="0"/>
              <a:t> </a:t>
            </a:r>
            <a:r>
              <a:rPr lang="ru-RU" dirty="0" err="1"/>
              <a:t>відмовився</a:t>
            </a:r>
            <a:r>
              <a:rPr lang="ru-RU" dirty="0"/>
              <a:t>.</a:t>
            </a:r>
          </a:p>
        </p:txBody>
      </p:sp>
      <p:pic>
        <p:nvPicPr>
          <p:cNvPr id="22530" name="Picture 2" descr="http://upload.wikimedia.org/wikipedia/commons/f/f9/Ivan_Sirko_(Repin_Cossacks)_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500042"/>
            <a:ext cx="3787134" cy="471490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357950" y="557214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Іван Сірко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6314" y="1142984"/>
            <a:ext cx="3857652" cy="371477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err="1"/>
              <a:t>Народився</a:t>
            </a:r>
            <a:r>
              <a:rPr lang="ru-RU" dirty="0"/>
              <a:t> в </a:t>
            </a:r>
            <a:r>
              <a:rPr lang="ru-RU" dirty="0" err="1"/>
              <a:t>Чигирині</a:t>
            </a:r>
            <a:r>
              <a:rPr lang="ru-RU" dirty="0"/>
              <a:t>. Походив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давнього</a:t>
            </a:r>
            <a:r>
              <a:rPr lang="ru-RU" dirty="0"/>
              <a:t> </a:t>
            </a:r>
            <a:r>
              <a:rPr lang="ru-RU" dirty="0" err="1"/>
              <a:t>козацького</a:t>
            </a:r>
            <a:r>
              <a:rPr lang="ru-RU" dirty="0"/>
              <a:t> роду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онуком</a:t>
            </a:r>
            <a:r>
              <a:rPr lang="ru-RU" dirty="0"/>
              <a:t> </a:t>
            </a:r>
            <a:r>
              <a:rPr lang="ru-RU" dirty="0" err="1"/>
              <a:t>гетьмана</a:t>
            </a:r>
            <a:r>
              <a:rPr lang="ru-RU" dirty="0"/>
              <a:t> </a:t>
            </a:r>
            <a:r>
              <a:rPr lang="ru-RU" dirty="0" err="1"/>
              <a:t>Михайла</a:t>
            </a:r>
            <a:r>
              <a:rPr lang="ru-RU" dirty="0"/>
              <a:t> </a:t>
            </a:r>
            <a:r>
              <a:rPr lang="ru-RU" dirty="0" err="1" smtClean="0"/>
              <a:t>Дорошенка</a:t>
            </a:r>
            <a:r>
              <a:rPr lang="ru-RU" dirty="0" smtClean="0"/>
              <a:t>, </a:t>
            </a:r>
            <a:r>
              <a:rPr lang="ru-RU" dirty="0" err="1" smtClean="0"/>
              <a:t>здобув</a:t>
            </a:r>
            <a:r>
              <a:rPr lang="ru-RU" dirty="0" smtClean="0"/>
              <a:t> </a:t>
            </a:r>
            <a:r>
              <a:rPr lang="ru-RU" dirty="0" err="1"/>
              <a:t>широку</a:t>
            </a:r>
            <a:r>
              <a:rPr lang="ru-RU" dirty="0"/>
              <a:t> </a:t>
            </a:r>
            <a:r>
              <a:rPr lang="ru-RU" dirty="0" err="1"/>
              <a:t>освіту</a:t>
            </a:r>
            <a:r>
              <a:rPr lang="ru-RU" dirty="0"/>
              <a:t>, добре знав </a:t>
            </a:r>
            <a:r>
              <a:rPr lang="ru-RU" dirty="0" err="1"/>
              <a:t>латинську</a:t>
            </a:r>
            <a:r>
              <a:rPr lang="ru-RU" dirty="0"/>
              <a:t> </a:t>
            </a:r>
            <a:r>
              <a:rPr lang="ru-RU" dirty="0" err="1"/>
              <a:t>і</a:t>
            </a:r>
            <a:r>
              <a:rPr lang="ru-RU" dirty="0"/>
              <a:t> </a:t>
            </a:r>
            <a:r>
              <a:rPr lang="ru-RU" dirty="0" err="1" smtClean="0"/>
              <a:t>польську</a:t>
            </a:r>
            <a:r>
              <a:rPr lang="ru-RU" dirty="0" smtClean="0"/>
              <a:t> </a:t>
            </a:r>
            <a:r>
              <a:rPr lang="ru-RU" dirty="0" err="1"/>
              <a:t>мови</a:t>
            </a:r>
            <a:r>
              <a:rPr lang="ru-RU" dirty="0"/>
              <a:t>.</a:t>
            </a:r>
          </a:p>
        </p:txBody>
      </p:sp>
      <p:pic>
        <p:nvPicPr>
          <p:cNvPr id="1026" name="Picture 2" descr="Petro Doroshenko 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85728"/>
            <a:ext cx="3786214" cy="558845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928794" y="6072206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1627-1698</a:t>
            </a:r>
            <a:endParaRPr lang="ru-RU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4643470" cy="5268931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У</a:t>
            </a:r>
            <a:r>
              <a:rPr lang="ru-RU" dirty="0"/>
              <a:t> 1660 у званні полковника чигиринського Петро Дорошенко їздив до Москви, де домагався скасування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пунктів</a:t>
            </a:r>
            <a:r>
              <a:rPr lang="ru-RU" dirty="0"/>
              <a:t> </a:t>
            </a:r>
            <a:r>
              <a:rPr lang="ru-RU" dirty="0" err="1"/>
              <a:t>Переяславських</a:t>
            </a:r>
            <a:r>
              <a:rPr lang="ru-RU" dirty="0"/>
              <a:t> статей 1659. У 1663—1664 — </a:t>
            </a:r>
            <a:r>
              <a:rPr lang="ru-RU" dirty="0" err="1"/>
              <a:t>генеральний</a:t>
            </a:r>
            <a:r>
              <a:rPr lang="ru-RU" dirty="0"/>
              <a:t> </a:t>
            </a:r>
            <a:r>
              <a:rPr lang="ru-RU" dirty="0" err="1"/>
              <a:t>осавул</a:t>
            </a:r>
            <a:r>
              <a:rPr lang="ru-RU" dirty="0"/>
              <a:t> у </a:t>
            </a:r>
            <a:r>
              <a:rPr lang="ru-RU" dirty="0" err="1"/>
              <a:t>гетьмана</a:t>
            </a:r>
            <a:r>
              <a:rPr lang="ru-RU" dirty="0"/>
              <a:t> Павла </a:t>
            </a:r>
            <a:r>
              <a:rPr lang="ru-RU" dirty="0" err="1"/>
              <a:t>Тетері</a:t>
            </a:r>
            <a:r>
              <a:rPr lang="ru-RU" dirty="0"/>
              <a:t>, </a:t>
            </a:r>
            <a:r>
              <a:rPr lang="ru-RU" dirty="0" err="1"/>
              <a:t>із</a:t>
            </a:r>
            <a:r>
              <a:rPr lang="ru-RU" dirty="0"/>
              <a:t> 1665 — полковник </a:t>
            </a:r>
            <a:r>
              <a:rPr lang="ru-RU" dirty="0" err="1"/>
              <a:t>Черкаського</a:t>
            </a:r>
            <a:r>
              <a:rPr lang="ru-RU" dirty="0"/>
              <a:t> полку.</a:t>
            </a:r>
          </a:p>
        </p:txBody>
      </p:sp>
      <p:sp>
        <p:nvSpPr>
          <p:cNvPr id="6146" name="AutoShape 2" descr="data:image/jpeg;base64,/9j/4AAQSkZJRgABAQAAAQABAAD/2wCEAAkGBhQSEBUUEhQWFRUWGBkYFxgYGBYaGxgdGRgWFxwXGBcYHiYgGBkjGxcWHy8gIyg1LCwtFx8yNjIqNSYrLCoBCQoKDgwOGg8PGiolHyQuMDQsLjAtLCovNDAsLCwsKSwvLjQsLCksLCwsLCwsLCwsLiwsLCwsLCwsLCwsKSwsLP/AABEIANIA8AMBIgACEQEDEQH/xAAbAAABBQEBAAAAAAAAAAAAAAAAAwQFBgcCAf/EAEQQAAIBAgQEBAIHBgQGAAcAAAECEQADBBIhMQUiQVEGE2FxMoEUI0JScpGhBzNigpKxQ8HR8BYkU7LC4RVjc4Oio9L/xAAbAQACAwEBAQAAAAAAAAAAAAAEBQADBgIHAf/EADURAAEDAgQDBAkEAwEAAAAAAAEAAgMEEQUSITETQVEGYXGRFCIygaGxwdHwFTNS4SNC8UP/2gAMAwEAAhEDEQA/ANxpO5iFUqGZQWMKCQCx3gA7mO1KVR/2jspawu7AOSNICnJuO5YCD/C1WRs4jg3qq5H8Npd0V0u31X4mCz3IH96Qv8Xsoyq962pYAqGdQWB0BAJ1BPasga0CSWGYnctzE9NS0k6AV6tsCYET06denzpgMOPNyAOIDk1bQrAiRqDXtY7bxt1VCLduKimVVWZQDMkjKQflt1GpM6X4Tx5vYO27NmbmUn1R2Qz68sH1mhJ6Z0IBKKhqWzGwUvRRRQyJRRRWZcQ8WYprrlbrWwGdQqrbgBWZR8Skk6SZ69OlXRQulNmqmWZsQu5abRWRWuM3rbi6Ll1mBBILucwBkqVLQZAiP7aEaT4f48uKtlgMrKSGQmSNTlJ9CBP5joa6mp3w7rmGoZLsu73H7K3PLJbNmCki3cKgsVABcLlBl13PWmPEuNXfOVMPkZQqs53+JnUCQdvq3mATOXSJpDxdwohDftSCsm6AQQ6Zeabb8jNyrOxKhhmEiqi+JDIwe3aCl5QwEX/DQZS+joMqkqmdWYAaCTSOqqJWXboOh357W6+9GNaCrjiPED3VCWx5bkAu8qcgFx0YJIOY/VXAGIAAhtdqacG4p5cG2WewzBMrSGtsSijIHAZlObMQTOsrOaKr1xrl23b5Ve2g5C1rMqqJEAPaV9IEgXI5YJIkVzgXfzPMtWySsQzWWW4NJ3vI5IIZiGEfERqBQT6omYScTQcred9eveLd66y6WsrVe8Q3s63FUCxKz1aC2UlpIg6gqqzrIOsCpXE+IbCGCxbQE5EuXAASQJNtSBsd+1Z7axQz3MwRrzqwJIhsxGp8tlVi4LZg4Q/Gywoyipbw3gWxVznAt2rYi7bQG3mcryqRIuwEYls8AyoymCaKhqZnHKLEk89LD6rktAV8RwQCNQRIPvXVI3ryWrZZiFRFknoAB/kKzXjniq5iXEZ7SKBADkZiZliVgnQgQdoPensMLpTZqFlmbELlahRWTYfj2JQQmIuBR05G/V1Zv1/KtE8McRe/hUuXIzHMCQInK7JmjpIUH513NTPhF3LmGpZKbNUrRRRQyIRRRWR4rj169de55txGz3EGR2AUK72xA+HYdR161dDCZjYKmaYRC5WoX+M2EcI960rmIVnQNqYGhM712OJ2vM8vzEz/AHM65t4+GZ30rHzbEERAO8af26+u9BtiIgR2gR+VHfpx/kgf1AfxWyXcUisqswDOSFBMFiBJgdYAmlayXgTKuLss8keYsmdfupqfsqxUx2HyOtUFPCYXZSjYJhK3MEVVvG3AVuL5/mBDbWDmnKRmkDlkhpMaAzMRVpphxzhn0jDvamCwEHsVYMJ9JUTVcbi1wIKskaHNIKyW28iYI9wR/euqecR4PesEedbKgmAwKlWMTykGdgdwNqZ1pY3te24N1nHsLTYiyKtHgfi/lpcQDMqvLKPiXOMwZR1nUFdzlkSTFVepXw7xNbTstxgqPqCTAVhA1J0AZY17p60mx3itpTJCLuaQfdzRuHuaJbO5rScJxG3d/durRuAdR+Jd1PoRTmqm1u3dAJCXANjytHsdY+VejCAbNcUdlu3lH5K4FYyPtBH/AOjCD3a/ZaAwnkVPcbxTWsNeuJGZLTusiRKoWEjqJG1ZFZt5VC75QBtG2m3Sr1xDAtdtNba/dhhBkgj2IAGYHYidQTVPx3D2sMFeIPwsAQregmYb+Emfca1pMFxalqHljTZx2B0v9PqlWIwyZQbaBIU+4Hxf6LfF0hioVgwXLJBE/aIBggHfpTGk8Qsow3kHTv6fPatNM0OYQUoicWvBC0/xBxG02GuJ5ttXZCADcRSDH8RAB9Dp3qs8NwV3EWz5YMFiDckBmNtzlL3jmkgoP3asvqBpUjZ4hZFsvae2EAJ0KqNNYbaI7HbWpi1f+jYEPkZslsMygcxMBmJ9cxJJ33OteeQSDEXniMLcnf8A0tUfUGh3UZZ8H3QsG8NySJvNJYlixy3UAJJJgCNflQvgx1B8u8qmOi4joABP/M7QAPYCiz46LPaX6Nd+szDQqeYO6Qv31lCc4OUDXYiTDeOGIXNh2lnUcpkZHFgq4LKpY/8AMW1KxIObWBNMfQYP4/NcZymt3wzftnMPrAc3LIdecqWlHyEyUUznJ306FLwjxa2Lru1xLawyBWdVAh9BbRiHCwNQ6iGnKACasXBPEAxJuDyrlvIRq+XmBLrOhMGbbSp1AjvUYcUqXr9rOoyuWy5gCBcVLhOWZjM7a7b+1AVcbKECojbe3K/X3FdtOfQpl4644rgWEkwyuzgjIwysQogy2pRto07iqjTvi9222IZrWUrlQZljKxBckgjRtGUSOoPamlbXDDnpmSFpBdrYrO1rrzEdEVc/2b3mi+hIyhldYEEZwwMnr8A/WqbbQswVRLNoANz/AOh1Ow3NWrgnAmsZm85wzxmFvlXT8U5j0zaaDagcaxKmpWBsh9bkBqfzxV+Hwvc/MBor5NJX8UiCXZVHdiAPzNVk4ad3umd5vXoPuocL8gI9KLeBtqZCLm+9ALe2Y6/rWQf2giHsMJ8h909EJTnjPiMeU5tzkVSzXdQMoBJ8rq7EDRhyiZkxFZvZHKNtddNteYx6STFWnjnHLflMlq4ju/LysrZQdGYwTBAkCepHyrArSdnZJqgPqJW2Gzfr9NUnxItBawHxXtFFKYfDtccIil2bZREmASdyBsD1rUuIaLlKQCTYKX8JcEXE3AzXAotsGNuGznKwIMmAFJG6z8idNMqreDvDT2C127o7DKFBBgTJzEaEkgbHb9LTWdqZM8hN7hP6aPJGBaxRRRRQ6ITLi/CUxNo27kxIIIiVI2YT1/QgkHQ1ROI+CMRbBKZbqj7sh4/Ad/kx9ulaRVf4x4xsWsyKzPcEj6tQ2U6jUsQsg9J6axREEsrDaPyQ88Ubxd/ms3B/3/l6GkzeUyocZtRoVJB9u47elc4vDLfY3MQge4d2fKzQCY16aawNBMUHA2/+mn9C/wClPml5GtkjOQHS6neFcfWxbCeQQJklHBkn4mIeDmPaT01qzYXGJcXNbYMO4O3oRuD6HUVQUQAQNvnSmFveXdW4qgss7krOhEFgCY1+HY6dtchinZeKVplpyQ/U2ve58SdE0p8ScCGybddloFcXrCupV1DKdwQCD7g1Vr/im8RCrbT1lnPyBCgfr7Um/iW8bQTRX2N0QSexVCuVWIidxMwO2YZ2ZxHQ5QLnqNO/81TE4hT66pnxjDIt9lsMyqoAIkMM0mQCwJgaDfeRpFM/Jbrcb5BB/wCNKIsD/evqfWuq9QpKcwwtjc4uIGpJ3WclkzvLgLJpe4cjAkrmaCAzcxkgjSdt+kVdvHbpdwdm/wDSGsFkbLlFxg/mWw5X6shohBqdImRVUqyeFLyXwcHiEFy2Ze2GE5SPiAI1X4iwI1EttpQ9fDduZvJHYdUZJLO5qGwt+8r5VxtlbguhULXVIsgDFq1o5kYISTaAAENlEExSeKuXglsfS7SIfIKqXVWVhhrE3jCZggOszGo07L4zhSJdbzcNeyZlBPOM2TIgW2VkAm2LjyDzGV2IctFt2ngJbuM7W0RiGfK4t27KkLklmCNhjmKCea30YkJbJ7xG/jR3fn/SpDwrbD4235mNZ2zE5E85lusvm3AxuSEK5YIJEnKNtgl4vs27uNv5lVwGUagGCtu2pg9CDIketT6LaweFXELZi+/1Vo3BzqoBRJB+ECzbUkDfKAe9VL3JJMkk7kkySfUkk/OmeHwkkvOyU4lOCA0b+XySP0cjZ2HuQ3/cCf1rxrTR8bGNYAQExuAcuhIkfOl6KbuYCLJMHEG6uvCsHZRM1kCHA5tSzD+JjJMGdDsZp7VI4bxW5YPKcyGfq2MKCYJKkCQZ7yNTtM04TxNfDluQgnRCDCiTADrBmIkkHWSB0rzCq7M15mdl9Ybgk7+fNaOPEYMgvp3K3MwAkmANSTsPU1B4zxWgYrbQ3I0zZgqE9YMEkeoBB/WoXivFmxAUOiKFbNozNOhGqlQJEgg7iD3NNKZYV2VBbnrb3/j9bg/ZD1OJWNofNc3bqgk8ttSeVc5Krpspc/oIA6AUW7gYSpBHcEH+1cfRkmcqz3IBP5nWkX4TZJk2rZP4F/0rdMjMbQxuw6kn4pM5wcbuU9wjw3exK57YUJ0ZywVvwEKc3uNPWdKu3hvwquFl2YPcIjNGUAaEhRJ3IEmegqB8L+Mxbt5MSbpOY5WIDgLsBKku206jTNHSau+GxS3FDIwZTsVIIPTcUnqZZiS1+gTimiiADm6lK0UUUEjEUUUVFFFeJOKpYsMWJBcFUCmGLEHY9I3npHyrK7akAAmSANdv0kxVy/aNcQtZXXzBmbQiApy6ERuxQR+Fqp9OsPjAYXdUmrnkvy9EUV4zQJNK2sNcYgLbuEnYG26j5s4Cj5mi5aiKEXkcB4kBBtjc/wBkEpOinfFuHJaVbZOa6wDOwLgINYVACNyNzrCnaRDSqaOrbVx8VgOW+hPPv8F3NEYnZSdeaKKTe+AwXq2wHYbsey9J7mKUovRU2RXD3QCATqdh3rumTYnIbh3bOFA/+2jAHsBzH84135e8MFyrI43SODWi5PJO2uAbkDtJ39u9SuC4djrL2cTYsZgGKsrhg2VgMz5AQwESBoTJBykVN+CMVaFvzE1Jdbd3Mq+YhcgJDqBmtklREeuhDTdxSWorTK0tboE4ioeA/wDye0OSp3Bf2n4a8QtwPaYsy6hmXkMEswHJ0+MDcd6eYv8AaLgkAPmM0kqMtu5uFDQSwAUEGQWIBEmYBjvxpg7IsNfexauXEAVHZFLLmYLysRKkZiRHWq74V8NWrOJ8m7as3yw8xXa2hKlAqLBI0JCTp8vh1TumyPEZOp2R1ri6Z4zi2M4qbXkYZUsq7FnZs2wIEOCqwyMToGGo5htUVdUo2VwUYfZYFW/I7+40rZgKieOXEIKOEyhGuOzqGVEWATlO7c2n828QWlNVOgFtwg56VsxvsVlly8FiTE6Dt8zsPnXdNL2Ntl3Vc3lw2VrkSQJJDBQI5dRuYBkyKWwrTbQ7yq/PlGtO4ZmyjM1Kqimkp35JBYpWiik7t4LEzqYnoNCdT0mI9yKuJtuhgLpSiiusJbtC6GujlaA7SylRsHDAiMpiekSSJAiiolMMZkDSba2G/uVkbA9waTZc0U94lwi5ZYjKzr9llUt8mVJIYa6xB0Ij4QyIMwQwPZlZT7wwGnrVVNXQVLQ6J4N+V9fLddSQSRkhw2RVu/Z/xREL2WJDXGzJ2MKJUdmhS3r8qqNPuAXEXFWWuSVDgaGIJ0Vj3AYj5EkzEV1VsD4j3LuleWSDvWs0UUVnk/RRRRUUWe/tBUfSkInMbQB7QHfLB6nmee3L3FQeC4Xdu5SqHIXCl5TQZgGIUmTHN03HWrbxnwRevXmcYkQTpnQkqsk5FhgAADAMepB1lTivBDhsE7JdcG2nKFFsKOmisrHrOrEnqTVtRU1DYGxUtsx3J5eHf8EEKZrpXSSDRNrHh+wjKypDKZBLOxnoTmY5o3E7EaRXvE+NJZEHmfogIn3b7q+p+QO1VS7j7zfFeun2bJ+lvKPnvTdUA2/36nufWlEHZWaV4fWy3A5AknzOy+yYmxrbQtXVy4zMWcyzGWPrtoOgEQB2FIYpjlhTDEgA6EjUSQDposnXtS1IKfrWEzyKY+6Jb/u/8Patw1jY2iNgsBoEmuXEuK9W0ttSQPVjqWMTuTqxjvXdt5AMEdwRBBGhUjoQQQR0INSHA+HefirVs/DmzvpPLbhoPSC/lqZ6MalMdgMNi7zthby2rxY5rVwQt0hspuJ1BY7ssg6ErJk0PqRHJl5WRDKYyMzDe+ir1RRwrO1xlj97oCYkLaFuZg9Z6dKtN/wfjIZTaPw6G3ctGSTG9wqRAlpjXQCCSVMP4OxcBVsZQBpmuWgNI05GY/pXEk0MoLXHRWwMnp3iRg9YHRMvCeN+j3Li3l+pvIEcoSzKQSVYDKDpmfbXY9KtmI8Z2wIOKhZALrh3QqCYzu97kCjdiBtMR0hn8LeVH0vFYfDz9kHOx0+yWKSdHGinbrtRbxmDw5BsWXxNxdrt85VB7qpGh68qDf4qAMMR0hBKPfVTvcZJy0E/myuJx5uoQ6271szLWbuYwD8QUAHQ68rFhAiTSGAwlqwScMgc/adnCoobKYzAESeUwF2CydFFUTiHErl+4LlxuYGVKjJl0iVK80xpJYn1rjE465cYM7lmG20DqSEAyyTqTHMTr0Fff015s42uqTXxjTVXPF+LlS6FOJt5spLLbQ3rdsTAzG2Q+cnNBiIX4REmH8S+I1uYe4lpvNu3gqO3lvaRUUk5VFwFp1bv8ZMiAKQPiJLyquNw63gui3E5LiyI0giPdWX2rxeCYa4f+XxoU/cxCw3yJyEj1g+9fBA1mkwI+Ss9IefWhIPiqkOHuZkAaNsZnMjrtA+9T3BXJtqZnQDTuOU/qDVgveDMYv8Aho+3wXBr7C4E/Xt1ptZ8G4kFyLDgscwBexlJ2P8AiSpIgyJ1BkayDIXwQD1DoqKt9VWPzzD1vso+kkuB8wgwNNRow1BK9GXMHX3Rh0qwf8JG3zYy/bw9vsjFrjx0UkDL0+EM2umU114lt2ns4a/h1y2wDhysQVCyUDazoUcDUz5gPXW30tpeGt26oT0VwYXO36Ks2kyPlGiEaDoGBPKvYEaxtoY604IpDHtFtp021+7JAzfLf5U4NFjohT1U9wTxAqqLd4wBotwkRHRXPQgaBjoQBJB3m8bw21eC+YgcDUb9Y7HVTA0Ohgdqo1e2XZP3bun4GZR+SmOg6dKxtf2XzymakfkJ5a/AjUeCbwYnZuWUXUxxfw6yuv0e2SrBswzLCkFYg3GGjAnQaDL0morB2w9y2rA5WuKrAA5oLhSI3ncRvv1qyeEFuYlrq3L92EVCI8r7RuAgzbJPwjUmnOO/Z67XSyX0CkkkG2Zkmc0q4APUwACddDJJOHvrKYGmq3AgCwIuT7+q6lhjltNEPcrsKKb8PwhtWlQu1wqILMZJ9z/v504qI5FFFFRRFVX9oKXvo5KG35QyllJYMzZwEAYAiMxTSBqN40Nqqu+PUc4JskQrKzyY5VOYAaHXOE7e9WRmzx4quQXYVnVFFFadZtFNrb/WuCCJgLodQokkHY6uRHpTmkb1pc6XGJUKQrEAHldkDQCQM2gievea4ecozdF2wXOXqrDwBvJw2KxOzkCxZ0+1uSpnXncTH/RPbSB8lcuUgECNCAdojQ+1TvH7fk2cLheqJ5t3bW48idNPiN4/0+lQtC0ozZpD/sfgiKk5S2Mch8UpZxdxBCXbqjst26o/JWA7UXcVcfR7t1gNYa7dI/ItHWk6KJ4TL3yhUcV+1yubdsL8IA9gB/auqK8mu7AKu917RT7gfDbd53S41wNGZcrADLorDVdwYP8AP6VLYjwzYRGdnuhVBJ5xsBP3d6z9V2ipqWcwSNdmHcOe1tUwioJJWB7SLKt14RXNvRdT3OpGkmQCRAMCBPWK7rQA5hdAEWK8sjJ8BZIMjIzJB2kZCIpd8fdIIN6+QdCPPva//nSNFcGJh5DyXQkeOZXItiSYGY7nqfc7xU5wC2b2HxWFHxMovWvxpl6nT4ls/mflC084LjvJxNq5sA2VvwvyN+Uhv5eu1VVMd4jblqrqeS0gJ56KHxt4NYJAJzrCgAsSWUkCB/vSnatIkiJ1jt6Ur4l4T5eOe1LBVPnqpykHzHuEZSACoQyuXX4RrrSddQv4gzriZnDORFFFFEKlT3gm3cOKJtuihVGdWkl0LQwAHVeXXoWHQkHSazrwDbc4xioXItuHJYzzmQQsQdbcb9fTXRaztZ+8U+pP2giiiihUUubtwKpY6AAk+w1qE/4huHVbIynUZrkMR+FVZdv4veKc+I7kYdlB1cqoHeWEj+kNPoDUdSHF8RkpS1sVrndXRsDt1JYfxHYYhS+RzoVfQgkkBSdVkxoJ1EESDXnia+iYS8billykFRoTm5QAehkjXpvUcRIg6jaDtB3BHakA9xrTWHKtGRrG8vkuFxacsSC2VEE6TLdjUosY9IJY4WdbTvK+PisqdxDgt3Diz5xUPcVyVUyAUNkTmgTJdttIjrszLgdatnFOHPftWhbuKVTVM6sGClcuQsO2nxKWlYJ3NK8K4MEs+XdW25zs50zLJPKeYbhcomOlN39qIIoA4es++rdiB5JY7DS+TTRtlUsJaa62W0A5gnRlgARu0wPiGlPMBhUt3M2KsNCvYMm1nKqj3LjMpAYFcy2gxU/CSelXBcKgbOFUNEZgADEzE7xOtKUjqO1k0hIDBl005+f9IuHDmR2N9VVvFeFcYg3iQ9u9lNt11UqEELPeAW7GSR1iGq5DBLrhm0s3y3l6fub0FgUnQK0MwGwZSNQ8Cn3bRRmRhDIzK3upIkehiR6EVtcIr2VcILUqr6cxvzdVzRTXHYjJ5Z6G4A3sVfU+gMH5U6pwHAkhAEWF0U+4Dg0u4grcUMPKfQjbnsag7g+o1pjTzg3EEs381wwPKcCASSc9kwAOuh/KlONh5oZBHfNYWtvuEVRECdubb+lJ4jw69p1u4dsxQ5vLcwSNmVX6ypIhu4Oan3HcHdvBLduAhOZ2b+EjKuUGWM80aDk311jLnHLuIuLatfVBzBbQ3Ao+Jgdk02iTJXUTUj4huXbardtNAQw6nmUq0AEjurAaggwx16HzqYVramEVBHF/1vuP45uW+1/etAzgmNxZ7PO3xsmeP8O2rWFvMR5ji1cOZ40ORvhXZfff1qBbc1M47xOj4W8txTbc2nA+0rEoQAGAkGejAe5qGbc1s+zrKtvG9LvmuN/A7creCUYgYyGcK1tdl5RRTXG4gqbYG7XFB9FnU+2w/mrUOcGi5SwAk2CdV1bwpukW1Usz8oUdZBn2ETJ6DWuasvA8MbNhbqaX8VyWjofLtDmN2DvoA+uhJtA7mhK2qbTRF7lfTQcZ9lz4ptI4VLirexNvDFbjLbLgP9U6hWCki4SHITTS5JiVmDxXD7ttc72yqSBJKyJMAssyon+4mrthsKttQqjTU6kkkkyWZjqzEkksdSTXd2yrCGAYaGCJGhDDQ9iAflXnbO1M0T/8bRlvrfcj6LQS0LJfaOqzsX16Mp9iD/b/AHpS9jDG5cS2DlLuizExLgHQ76T+u29Xv6MmYNkWVmDlEidDBiRI0qB4X4cu2byuHtxbLFOV2OoZRIlQIVjpJp3T9rIZWv4oyaabm58kA7CyxzcpvrqpjwRaNm5fsXUC3c0hlbMGQLb9AVg3Jg/f9wLHi+L2rTZXcBt8olmjvlUEx67VX8NdKF7w5nI8u2TP1jkqXcx9hctsabC2wHSe8OrAHOQWZmZiAQCSxjQk7LlX+Wl9ZjHCYJCLudrY6aa2JTKOED1RsE8bxEza2bash2ZrhXN6gBG5T0kg+lSPDeI+aDylWU5WEzBgNoeoIIPfXUA6VDUtwh8uJYTGe2I/iZWafmFK/L20Cw7Fpaio4clrG9lY+MNbcJ7x7DF7UqCzIyuoG+hhtOsoXEb66axUPYxSPORlaN4IMdp7bVaqieJ8Ldn8y1BYgKysSoIUsQQwBgjM2kaz0jUvFsONS3iM9ocuq5jflKYUnibOdGWYkaEbg9COxBgg9wK8vPctvluWyJWVNvzLoOsEctsQRoa8GK1jJent5N0T82UD8zAkTFZQ0VVG72HXHQX+SIztI3TVcTcS8fMXMLgz5ramMyhVYeXJYAiG5c3252p3YxaP8Dq3eGBj3A2r25hLzCGw7EaEQ9ue4J5gVYHtMdDXH/Dly4we4z2wswzXmZ1GxgA5durs+gEg6imf6dNU3dI1wf10sfiLd+6rzhu2yXoqPZLrMclzNbBZQSVRmysVJlLbCJB1EHYiBoXeEtFUAYyZPVmgEkgZm5mgQJOpilM1NwbgvBINrC/2VrXXSfE7ZNl8vxKM6GJhk50MfiVagPFyqcQt1Phv2kuAiYJ2JBP8Jtfp3qztcCgsdANT7DUnT0FVrxPpbwKnRlwxzA7iRhwJHTVH/pNa3slI7iOby+4P2S/EgDESoC6BoTsGB9td46wNY6xHWl8RgzaOUgxJAO/wmCpPVlOh7iGGhpJhIg1P8MK37JVhmZAq3F6sACEvIelyARPUqR0WtRitTJQSMqmi7NnD5H5/LmlNLG2dhiO+4+qgaKfYzgzoCyTdt66qpzrHR7cTmHXKPdVpktpyJFtzrHKA+p6HIWyH8UfoaOhxWkmaHNkGvU2PvBVD6SZhsWlO+DcUFhnZrTMTCqQUEKNTuZktv6KtSd3xWrKVaw5VgQRmt6giCPi7VBYew9x0VQVLyQXV1B5GcANECY0OopS/gbqRntMssFBOQgsxgCVYgSepgetJKqhwmpqS+WT1zr7VvC3lyRsctXHGA1ungm1qY1nruQTE6ExpJET6zXdK3sFdSc9q4I6hCw/qSR+tJYJWvMVtKzkaEhSFB7F2AUH0mfStA2tphHn4jbDncIAwSl1spv4Lwn/f/rrXWKwJTLnEMW2+7kBlT3IL256SzD7AqwcM4MEaSQ10bsJyWdNcs/Hd9TtMkKNGhMdihcuFk+AAJb/CJOb3ZiWncyJ1pLFiP6lViKD9tmpPXp7r7dUaaf0aIuf7R0CRFkuQg3dlQfzsEkeutXu5bBxVyAQtlLdhBrAGUXWyyOoe0DH/AEx1GlL4cwF+yToBesknt9alXgn6/EDqLo/WxYoTtY9zaew52+f9IjCgLEruivaixgb4JK3VknZvMII6E5iwXfZFGwE6V5xFG197uA8b6+QKdk2UjduhRLEKB1JAH5nSmOM4gSkWRnZ5VWmEB1k5/tZRJ5Z2gxNLWuCi+Fu27zO4B+rd8mQ/CwBw+XKZBBJDTGm8lW1w26rH6lyxhczXg4j0a45YJOui/KdKcDCXxDMWlx5Wtl9+t/gPFVcQFeWLJGrESFVFCiFRVGiKJPuT102gALUm7Ouly1cU6/Ar3VIncMi/owB9OtcNijoFt3SxIADW7qAkkDVmSABufQGgpqWsllJkY4k9312XTXNA0KWdwoJJAABJJ0AA1JJ6CKW4GvmXjcElFTKrdCzNzQftQEUSNpI7x4OC3bnLcCIh0bK7OzA7qJRQsiROuh26iw09wnC3xP40wsRsNFVJJfQIooorTKhFFFFRRNOIcRFoDQszaKo3J33OgA6k/wByAa/iLRvPnvBG0AVYzBIJJILbsZAJgaIugpfF3S2JuZt0gIvZGVTmj+Jgwn/5cDYz5WNxfEZDI6BmjRv1P9ImOMWzFCrAgaAbAdKKKQxWNVIEFnacltBLvGvKvbuxhROpFIGsdI4NaLkq7ZJ8QXOFsic145NNCE3uNPSLebX7xUdRVc8UY0XcXcI+FItLG3JOaP52Yfyj5yvE8ecKGlgcZdWDlJK4e2TOVTGrdZOrMAYCqoFVVYEdvc/qdT716j2dwx1LHmfufz4JDiVQHeoF7SuExTWnDp8Q012IMSp9DA21EA9KSorTzQsmYY5BcHcJQx5Y7M3dW7BYy3iOa2xS4AMwBAYfiUgrcWdA0HbSKUxGGZv3lpLv8Swr/IOdPlc/LrTRuCCQRsQSCPUEaipTC+JryaNluj15G/qUZT/T8zXntd2YqInZqU5m9DoR79L+afwYlG4Wk0PwUw6JpP0pIMjS6+o7SLgEdxHuRTfiXDrOITJdbEusyB5dwawy6EWRBhiN+tCeL7f2rV0e3lt/511/xdZ+5d/pT/8Aukf6fXsd+y+/53I30iE/7hODYVv8C5c/+sxIHyuMx/Je+tODYYj6xwqAfCkqAB3uGCV9gvrpUPf8XEj6u1B7uw/7UmR/MP8AOofGY25eP1rZhMhYAUeyjc+rEmmFJ2drqgjiDIOp1PuH/EPLiELNjc9ykOM8ZV08qyALWxIAAYTOVANknc/a6aGTE0UV6Hh+HxUMXDi955k9SkE8753ZnLlwSNDB6Hseh+Rg/Krx9NDvaxAjJibYUwZy3beclD6lc6z3sR1FUmpbgfFERWsXy3kXCGzAx5LjUXAd1EqpkbETsWNCYzQ+lwFvNE0E4jfY81bKKaLfa0wt34kwEujRL07QdkuH/p9d1kbO68hnp5IHlkgsVpw4O1CQu4JTqAFbcOAMwbowO81LcP4wxYJdUBm+FlJysQCYg6q0AmNQYOvSmFJ4iAslsuXmDdVI+0O8Tt1BI60dh+IyUzw3dpOo+y4ewOCtNFIYC6zWkZ1yuyKWX7pIBI+RkUvW/QaKKKKiiKKKKiiKY8Wx5tKMol3OVAdpgkkx0ChjHWI3NPqg/ECRctXD8ADoTrylzbKkxsDkIk6SR3oarkdHA97BqBovrRc2KaIkSSSxJlmO7Huf7RsAABXVFFebOc57i5xuSjwLIowJjFrvz2ri+hKtaYT7Znj3NFNsbeFs27x2tXFLGJhXBtMfYC5mP4J6UfhknDqmE9beei4kF2lUO0xIBYkt9okyS0aknqZnWuifc+g1J7ADqSdIqR8QYLysXeToWNxfa5L/AKMXX+X2phbuFWVhrlZWics5WVozAHLMRMaV7Qx14g5vRY97bSFruqVxWBe2zBgTkRXuFRIt5nurlYjePLgsOUNmE6UgpB1Go7j/AFp//wDHLpdy8FHW+pVYBQXmVuR4BbKVJAYjVjqBoHV6/ZxJuMUAvE2nhPq7jsy+W9pCZVwHRXmG0uHQHWgxUSxfut06oswRS/tO9yinC5EKqwIyqxZic75He6QMxUIM2GywAYds0yprirFb8F3bltTauIQkqMwZQ5JBuXQwB0ZuUDL8NpNTvUZivD2Jt/HYue6AXB/+sk/mB7V3T1EdrF3PmuKiCS9w3lyTCiublwKYblI0IblIPYhog+leJeU7MD7EH+1GhzTsUGWkbhd0UkMUn31Psyn9Aad4bA3bkeXauPPUI2XePjMLv618MjG7kLoRuOwKRrwmrFgfAuIfW4Usj152/pQhR/V/rUlewWCwGrg3r0SqtlZu0hYCWxvzQNiJO1CvrWA2ZqUSyjeRd+gVOu2HVUYoQtycrGBmAE5lG5XUc0QZEE1zTniPEXv3DcuEZjoANlHRV9NTruSSfZqzQJPT/cUTHmy3fuhn5c1mbK08FJ+gKG5g2KQWwTIUW3tuRB2ANm6QB3Eek1TK1hTbGGsEa2bZu3PS5czIO41LYg6HoOlPa8l7RTCSrsOQ+eq1tM0tjAKKCKKKzyITnhONKOtptVafLJ3UgT5ZPUZZI9FI6CpyqwlsvetKu6uHb0Vc2p7SdB6+xiz1v8Imkmpg6Tfa/UIOQAO0RRRRTVVooooqKIptxHBi7aZCYzDQjodwY6wQDHpTmivhF9Coqpgr5e0jnQsisY9VB0/OlqSex5Dm0zQunkloEqf8MHQEqdAN8uXfWlq81qoHQSujcEc11xdchwSQDqN/SRIpliVXEK1jKxFw+W3K0FC2W4Q8RAXOJndfal+D8P8ApTC86XLQ8tQObKxzNnK5kOqgBdQd3aCCDVptWgqhVAAAgAbCOlaCgwW9pZTbYgeB5ql8vIKmcV4G+JQAFfPw7G1cZyQHQjMtwkA6kZW7Sbg9aa4HwphnLWziGu3crZfLlEUgR8SkgsCQcpf5VcsZwSzdcPcthmC5dZgicwDLOV4OozAxJiJMo8cTJbS6BpYcOQBskG28D0tuzQPuitgJnhuUHRBGFhdmI1WVWmkAneBPoeo/Ol8MGk5AS8BbYXfO+fVf4ltJiGAGuYLGop54jwBs4u6vRmNxfa4SxHrD5x+VMbN9kMo7IToSrFZgyJjsdaem80Pq8/wpIAIZfW5fgUzwrxtftKqwl1AAFkZDEaQyCIiPsdN6n8N+0KyY8y3dQ9TCuv5oc0D8I+dUNVgQNhpXtVuoYnd3grG1kje/xWkp4xwbDW8B6Orp8wHUT7ikcTxrhtyPMfDvG2ZVaPaRWeCvc1U/pzf5K39Qd/FaK3jDBJGW4DA0yW7jAdIlFIHtTDE/tDt/4dq4x/iyoPzlm7fZ+fSqQaK6bh8Y3JK5dXvOwAU1xDxhibsjMLS66W9D87h5vmuX/SF7nckySSSSe5J1J9TRXjGBtPp39B6najGRRxD1RZCvlfIfWN1OcG4HZuYZ7197iTcyW2TOYhRP1YBDc2eSRoFmRvTzh3hRRcW8b9m5hrcuzg/c1AYCVABEk5vsba6TvBeH5Hs2dD9Gt53Ov727mEj1/fnXpcU9alMXwKxcbO9tS0iWEqWysGAYrGdZA5WkemtIn1LyXWOhTplOwBtxqFXRZZbn0h0acSoMBWJTIW8u2QASGNt9QdmD96cW8SCmY8o1nNAK5SQQ2uhBBB9qtNQnG+BI6M6KS4K3AsmGKOr/AATlzkLlzROtZjEMIFQ4ytOvP3D5o5kmXRNQa9pDC4guG5SsMVE7nLoTHTWRB106V7iL0aLrcYHInVjGg9piTsBqYrHcJ/E4dteiKuLXUh4eSWvOd8wtj0CqG/Mm436VNU14bgfKthJLGWYkxqWYsTA2EkwOggU6r0imi4MLY+gH9oEm5uiiiir18RRRRUURRRRUUTfH4MXbT2zoGUie0jceo3qv2mJ0cZXEBx2Pp3U7g9R86tFMuIcLW7B+Fx8Ljp6EfaU9QflB1pVieH+mMFjZw2+ysY/KVlw43fe3k81vKYswVQqiHZmAlQGyw3wkxSOBxT2Lgey2Q8wYgAzmEag6EzBkg6gb6g8X8KcOws3YV1hYJ36ArPxA9x/ka8mtpBDEIg1oFrBZuSWQSEkm6tPC/Ht5cq3VF0FgCw5X1IGiKsMddhE7R1q+3LYYEEAgiCDsQdwQelYyRVw/Z9jrpdrUMbIUmSGyowyQisdNVaco2gbTqHV0rWDOzQI6kqXPOR2q74vwRrqeQDN/DjNZLETesmBlJnUiApJ+0qMYD60wH/T2I0IPYgiIrW+KcN81RDZLiHNbeJytBGoPxKQSpXqCdQYIqvGODDEPDBcPi9dDJt3wuuZGgSY6xmX7SsApqukquF6rtlZVU3E9Zu6p9FK4zB3LLBbyG2x2B2P4WHK3yP5UlTprw4XaUmc0tNiEUUUV2viKKK8G4Akk6AAEk+gUak+wr4TbUqWvsvanPDfDwJxV0E27Ri2vW5dnIqqOpDEAfxx92vcD4ZygXMZ9WhIC2d7l0n7OVZInTQaxM5RrVy4bwwlkuXUVAgizZUCLIIiTHKbpXSV0UFlWQSzKaurBGRnvKaUtKQc7/JOuEYJraEvBuXGL3CNsxjQHqqqFQHsgqH8TeLmw10WkthmyByWYgDMWUQACT8DdunrD7xXfuphXNkHNpJXdVnmYeoWdte2tZfM6kkk6kmST6knUn3qikphKbu2CvqqgxCzdynvEuN4i+oW5dzJmBKlUAO4jlAka7MSJApHAY65YM2HNvuFy5T7owKnrrEiTSNcNdUEAsATsCRJ6aDrrpTfgxNbawslPFkLr3N1cfD+ML4fM55g1zOTA1zs5YxAWQwbsAasfAcKQHusCDcICgiCEWcsg6iSWeOmcDcGonwd4bK2c98SWc3EQzC/CFZl6vCqdfh6QZq2Vh4MNZBUyTX3Jt3AlaQSF0bQeiKKKKZr4iiiiooiiiiooiiiiooiiiiooksThluIyOAysCCDsQao3FP2fFBcu27hYqGKW8syujZc0yX5QAesaiTIv1FWMkdGbtKrfG2T2gsUW+CxAIMCSQRpMwPfQ/lVv/Z2zedeA+Aopb0YMQvzIL/0jsKkvFfhN79xblkpOXKysSoMEkEEKdeZpkdqlvDvBBhbITQsSWdgIzE/rAEAego6eqbJFbmfggYKV0ct+QUpSGMwSXUKXFDKeh7jUEdiDqCNRS9FLUyUNf4RcClVZb9snW1iJbTsLsEnp8asdNx0reP8AD2H+0LuCb+IeZZ6D45KqJ25lPpV9rwiu2vcw3abLhzGvFnBZXxPw5esLnYK9uJ8y2cyx3YHVR1nVR96meAwNy++SyhcjeIyrO2Zjos/mdYBrS7/BMhL4Ui0+pK/4Tn+O2NFJ++sN3kaFlwzBtfTW2cJZn9yn1bu32y7JEJmkDJGbLmzFWAo0V8gbY79UGaGMuuNuirtjwtbRsuIvF3Gps4dWdo/iYDMAdNYX37WLh3CHSRYs28KDILv9beYadmgdwWdthy1O4XBpaULbRUUdFAA/SlqEfK+T2ii2RMj9kJlguEpbYvzPcIg3HMsRvA2CrOuVQF9Ke0UVUrFCeMy30G7lnUKDH3S6B/YZC0noNazC9dyqWOw1P+Z+W/yraLiBgQQCCIIOoIPQjqKpCfs9YXwM6mwGB65yAQchER0jMD6wNqPpKhsQcCgKuB0paWqK8O+FfpiuxcoikBSADmcc28xlHJPeSJETV64BwBMLbgauwHmPrzETsOiiTA/uZJkwsV7Q8s75Sb7dERFAyMab9UUUUVQr0UUUVFEUUUVFEUUUVFEUUUVFEUUUVFEUUUVFEUUUVFEUUUVFEUUUVFEUUUVFEUUUVFEUUUVFEUUUVFEUUUVFEUUUVFEUUUVFEUUUVFF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8" name="AutoShape 4" descr="data:image/jpeg;base64,/9j/4AAQSkZJRgABAQAAAQABAAD/2wCEAAkGBhQSEBUUEhQWFRUWGBkYFxgYGBYaGxgdGRgWFxwXGBcYHiYgGBkjGxcWHy8gIyg1LCwtFx8yNjIqNSYrLCoBCQoKDgwOGg8PGiolHyQuMDQsLjAtLCovNDAsLCwsKSwvLjQsLCksLCwsLCwsLCwsLiwsLCwsLCwsLCwsKSwsLP/AABEIANIA8AMBIgACEQEDEQH/xAAbAAABBQEBAAAAAAAAAAAAAAAAAwQFBgcCAf/EAEQQAAIBAgQEBAIHBgQGAAcAAAECEQADBBIhMQUiQVEGE2FxMoEUI0JScpGhBzNigpKxQ8HR8BYkU7LC4RVjc4Oio9L/xAAbAQACAwEBAQAAAAAAAAAAAAAEBQADBgIHAf/EADURAAEDAgQDBAkEAwEAAAAAAAEAAgMEEQUSITETQVEGYXGRFCIygaGxwdHwFTNS4SNC8UP/2gAMAwEAAhEDEQA/ANxpO5iFUqGZQWMKCQCx3gA7mO1KVR/2jspawu7AOSNICnJuO5YCD/C1WRs4jg3qq5H8Npd0V0u31X4mCz3IH96Qv8Xsoyq962pYAqGdQWB0BAJ1BPasga0CSWGYnctzE9NS0k6AV6tsCYET06denzpgMOPNyAOIDk1bQrAiRqDXtY7bxt1VCLduKimVVWZQDMkjKQflt1GpM6X4Tx5vYO27NmbmUn1R2Qz68sH1mhJ6Z0IBKKhqWzGwUvRRRQyJRRRWZcQ8WYprrlbrWwGdQqrbgBWZR8Skk6SZ69OlXRQulNmqmWZsQu5abRWRWuM3rbi6Ll1mBBILucwBkqVLQZAiP7aEaT4f48uKtlgMrKSGQmSNTlJ9CBP5joa6mp3w7rmGoZLsu73H7K3PLJbNmCki3cKgsVABcLlBl13PWmPEuNXfOVMPkZQqs53+JnUCQdvq3mATOXSJpDxdwohDftSCsm6AQQ6Zeabb8jNyrOxKhhmEiqi+JDIwe3aCl5QwEX/DQZS+joMqkqmdWYAaCTSOqqJWXboOh357W6+9GNaCrjiPED3VCWx5bkAu8qcgFx0YJIOY/VXAGIAAhtdqacG4p5cG2WewzBMrSGtsSijIHAZlObMQTOsrOaKr1xrl23b5Ve2g5C1rMqqJEAPaV9IEgXI5YJIkVzgXfzPMtWySsQzWWW4NJ3vI5IIZiGEfERqBQT6omYScTQcred9eveLd66y6WsrVe8Q3s63FUCxKz1aC2UlpIg6gqqzrIOsCpXE+IbCGCxbQE5EuXAASQJNtSBsd+1Z7axQz3MwRrzqwJIhsxGp8tlVi4LZg4Q/Gywoyipbw3gWxVznAt2rYi7bQG3mcryqRIuwEYls8AyoymCaKhqZnHKLEk89LD6rktAV8RwQCNQRIPvXVI3ryWrZZiFRFknoAB/kKzXjniq5iXEZ7SKBADkZiZliVgnQgQdoPensMLpTZqFlmbELlahRWTYfj2JQQmIuBR05G/V1Zv1/KtE8McRe/hUuXIzHMCQInK7JmjpIUH513NTPhF3LmGpZKbNUrRRRQyIRRRWR4rj169de55txGz3EGR2AUK72xA+HYdR161dDCZjYKmaYRC5WoX+M2EcI960rmIVnQNqYGhM712OJ2vM8vzEz/AHM65t4+GZ30rHzbEERAO8af26+u9BtiIgR2gR+VHfpx/kgf1AfxWyXcUisqswDOSFBMFiBJgdYAmlayXgTKuLss8keYsmdfupqfsqxUx2HyOtUFPCYXZSjYJhK3MEVVvG3AVuL5/mBDbWDmnKRmkDlkhpMaAzMRVpphxzhn0jDvamCwEHsVYMJ9JUTVcbi1wIKskaHNIKyW28iYI9wR/euqecR4PesEedbKgmAwKlWMTykGdgdwNqZ1pY3te24N1nHsLTYiyKtHgfi/lpcQDMqvLKPiXOMwZR1nUFdzlkSTFVepXw7xNbTstxgqPqCTAVhA1J0AZY17p60mx3itpTJCLuaQfdzRuHuaJbO5rScJxG3d/durRuAdR+Jd1PoRTmqm1u3dAJCXANjytHsdY+VejCAbNcUdlu3lH5K4FYyPtBH/AOjCD3a/ZaAwnkVPcbxTWsNeuJGZLTusiRKoWEjqJG1ZFZt5VC75QBtG2m3Sr1xDAtdtNba/dhhBkgj2IAGYHYidQTVPx3D2sMFeIPwsAQregmYb+Emfca1pMFxalqHljTZx2B0v9PqlWIwyZQbaBIU+4Hxf6LfF0hioVgwXLJBE/aIBggHfpTGk8Qsow3kHTv6fPatNM0OYQUoicWvBC0/xBxG02GuJ5ttXZCADcRSDH8RAB9Dp3qs8NwV3EWz5YMFiDckBmNtzlL3jmkgoP3asvqBpUjZ4hZFsvae2EAJ0KqNNYbaI7HbWpi1f+jYEPkZslsMygcxMBmJ9cxJJ33OteeQSDEXniMLcnf8A0tUfUGh3UZZ8H3QsG8NySJvNJYlixy3UAJJJgCNflQvgx1B8u8qmOi4joABP/M7QAPYCiz46LPaX6Nd+szDQqeYO6Qv31lCc4OUDXYiTDeOGIXNh2lnUcpkZHFgq4LKpY/8AMW1KxIObWBNMfQYP4/NcZymt3wzftnMPrAc3LIdecqWlHyEyUUznJ306FLwjxa2Lru1xLawyBWdVAh9BbRiHCwNQ6iGnKACasXBPEAxJuDyrlvIRq+XmBLrOhMGbbSp1AjvUYcUqXr9rOoyuWy5gCBcVLhOWZjM7a7b+1AVcbKECojbe3K/X3FdtOfQpl4644rgWEkwyuzgjIwysQogy2pRto07iqjTvi9222IZrWUrlQZljKxBckgjRtGUSOoPamlbXDDnpmSFpBdrYrO1rrzEdEVc/2b3mi+hIyhldYEEZwwMnr8A/WqbbQswVRLNoANz/AOh1Ow3NWrgnAmsZm85wzxmFvlXT8U5j0zaaDagcaxKmpWBsh9bkBqfzxV+Hwvc/MBor5NJX8UiCXZVHdiAPzNVk4ad3umd5vXoPuocL8gI9KLeBtqZCLm+9ALe2Y6/rWQf2giHsMJ8h909EJTnjPiMeU5tzkVSzXdQMoBJ8rq7EDRhyiZkxFZvZHKNtddNteYx6STFWnjnHLflMlq4ju/LysrZQdGYwTBAkCepHyrArSdnZJqgPqJW2Gzfr9NUnxItBawHxXtFFKYfDtccIil2bZREmASdyBsD1rUuIaLlKQCTYKX8JcEXE3AzXAotsGNuGznKwIMmAFJG6z8idNMqreDvDT2C127o7DKFBBgTJzEaEkgbHb9LTWdqZM8hN7hP6aPJGBaxRRRRQ6ITLi/CUxNo27kxIIIiVI2YT1/QgkHQ1ROI+CMRbBKZbqj7sh4/Ad/kx9ulaRVf4x4xsWsyKzPcEj6tQ2U6jUsQsg9J6axREEsrDaPyQ88Ubxd/ms3B/3/l6GkzeUyocZtRoVJB9u47elc4vDLfY3MQge4d2fKzQCY16aawNBMUHA2/+mn9C/wClPml5GtkjOQHS6neFcfWxbCeQQJklHBkn4mIeDmPaT01qzYXGJcXNbYMO4O3oRuD6HUVQUQAQNvnSmFveXdW4qgss7krOhEFgCY1+HY6dtchinZeKVplpyQ/U2ve58SdE0p8ScCGybddloFcXrCupV1DKdwQCD7g1Vr/im8RCrbT1lnPyBCgfr7Um/iW8bQTRX2N0QSexVCuVWIidxMwO2YZ2ZxHQ5QLnqNO/81TE4hT66pnxjDIt9lsMyqoAIkMM0mQCwJgaDfeRpFM/Jbrcb5BB/wCNKIsD/evqfWuq9QpKcwwtjc4uIGpJ3WclkzvLgLJpe4cjAkrmaCAzcxkgjSdt+kVdvHbpdwdm/wDSGsFkbLlFxg/mWw5X6shohBqdImRVUqyeFLyXwcHiEFy2Ze2GE5SPiAI1X4iwI1EttpQ9fDduZvJHYdUZJLO5qGwt+8r5VxtlbguhULXVIsgDFq1o5kYISTaAAENlEExSeKuXglsfS7SIfIKqXVWVhhrE3jCZggOszGo07L4zhSJdbzcNeyZlBPOM2TIgW2VkAm2LjyDzGV2IctFt2ngJbuM7W0RiGfK4t27KkLklmCNhjmKCea30YkJbJ7xG/jR3fn/SpDwrbD4235mNZ2zE5E85lusvm3AxuSEK5YIJEnKNtgl4vs27uNv5lVwGUagGCtu2pg9CDIketT6LaweFXELZi+/1Vo3BzqoBRJB+ECzbUkDfKAe9VL3JJMkk7kkySfUkk/OmeHwkkvOyU4lOCA0b+XySP0cjZ2HuQ3/cCf1rxrTR8bGNYAQExuAcuhIkfOl6KbuYCLJMHEG6uvCsHZRM1kCHA5tSzD+JjJMGdDsZp7VI4bxW5YPKcyGfq2MKCYJKkCQZ7yNTtM04TxNfDluQgnRCDCiTADrBmIkkHWSB0rzCq7M15mdl9Ybgk7+fNaOPEYMgvp3K3MwAkmANSTsPU1B4zxWgYrbQ3I0zZgqE9YMEkeoBB/WoXivFmxAUOiKFbNozNOhGqlQJEgg7iD3NNKZYV2VBbnrb3/j9bg/ZD1OJWNofNc3bqgk8ttSeVc5Krpspc/oIA6AUW7gYSpBHcEH+1cfRkmcqz3IBP5nWkX4TZJk2rZP4F/0rdMjMbQxuw6kn4pM5wcbuU9wjw3exK57YUJ0ZywVvwEKc3uNPWdKu3hvwquFl2YPcIjNGUAaEhRJ3IEmegqB8L+Mxbt5MSbpOY5WIDgLsBKku206jTNHSau+GxS3FDIwZTsVIIPTcUnqZZiS1+gTimiiADm6lK0UUUEjEUUUVFFFeJOKpYsMWJBcFUCmGLEHY9I3npHyrK7akAAmSANdv0kxVy/aNcQtZXXzBmbQiApy6ERuxQR+Fqp9OsPjAYXdUmrnkvy9EUV4zQJNK2sNcYgLbuEnYG26j5s4Cj5mi5aiKEXkcB4kBBtjc/wBkEpOinfFuHJaVbZOa6wDOwLgINYVACNyNzrCnaRDSqaOrbVx8VgOW+hPPv8F3NEYnZSdeaKKTe+AwXq2wHYbsey9J7mKUovRU2RXD3QCATqdh3rumTYnIbh3bOFA/+2jAHsBzH84135e8MFyrI43SODWi5PJO2uAbkDtJ39u9SuC4djrL2cTYsZgGKsrhg2VgMz5AQwESBoTJBykVN+CMVaFvzE1Jdbd3Mq+YhcgJDqBmtklREeuhDTdxSWorTK0tboE4ioeA/wDye0OSp3Bf2n4a8QtwPaYsy6hmXkMEswHJ0+MDcd6eYv8AaLgkAPmM0kqMtu5uFDQSwAUEGQWIBEmYBjvxpg7IsNfexauXEAVHZFLLmYLysRKkZiRHWq74V8NWrOJ8m7as3yw8xXa2hKlAqLBI0JCTp8vh1TumyPEZOp2R1ri6Z4zi2M4qbXkYZUsq7FnZs2wIEOCqwyMToGGo5htUVdUo2VwUYfZYFW/I7+40rZgKieOXEIKOEyhGuOzqGVEWATlO7c2n828QWlNVOgFtwg56VsxvsVlly8FiTE6Dt8zsPnXdNL2Ntl3Vc3lw2VrkSQJJDBQI5dRuYBkyKWwrTbQ7yq/PlGtO4ZmyjM1Kqimkp35JBYpWiik7t4LEzqYnoNCdT0mI9yKuJtuhgLpSiiusJbtC6GujlaA7SylRsHDAiMpiekSSJAiiolMMZkDSba2G/uVkbA9waTZc0U94lwi5ZYjKzr9llUt8mVJIYa6xB0Ij4QyIMwQwPZlZT7wwGnrVVNXQVLQ6J4N+V9fLddSQSRkhw2RVu/Z/xREL2WJDXGzJ2MKJUdmhS3r8qqNPuAXEXFWWuSVDgaGIJ0Vj3AYj5EkzEV1VsD4j3LuleWSDvWs0UUVnk/RRRRUUWe/tBUfSkInMbQB7QHfLB6nmee3L3FQeC4Xdu5SqHIXCl5TQZgGIUmTHN03HWrbxnwRevXmcYkQTpnQkqsk5FhgAADAMepB1lTivBDhsE7JdcG2nKFFsKOmisrHrOrEnqTVtRU1DYGxUtsx3J5eHf8EEKZrpXSSDRNrHh+wjKypDKZBLOxnoTmY5o3E7EaRXvE+NJZEHmfogIn3b7q+p+QO1VS7j7zfFeun2bJ+lvKPnvTdUA2/36nufWlEHZWaV4fWy3A5AknzOy+yYmxrbQtXVy4zMWcyzGWPrtoOgEQB2FIYpjlhTDEgA6EjUSQDposnXtS1IKfrWEzyKY+6Jb/u/8Patw1jY2iNgsBoEmuXEuK9W0ttSQPVjqWMTuTqxjvXdt5AMEdwRBBGhUjoQQQR0INSHA+HefirVs/DmzvpPLbhoPSC/lqZ6MalMdgMNi7zthby2rxY5rVwQt0hspuJ1BY7ssg6ErJk0PqRHJl5WRDKYyMzDe+ir1RRwrO1xlj97oCYkLaFuZg9Z6dKtN/wfjIZTaPw6G3ctGSTG9wqRAlpjXQCCSVMP4OxcBVsZQBpmuWgNI05GY/pXEk0MoLXHRWwMnp3iRg9YHRMvCeN+j3Li3l+pvIEcoSzKQSVYDKDpmfbXY9KtmI8Z2wIOKhZALrh3QqCYzu97kCjdiBtMR0hn8LeVH0vFYfDz9kHOx0+yWKSdHGinbrtRbxmDw5BsWXxNxdrt85VB7qpGh68qDf4qAMMR0hBKPfVTvcZJy0E/myuJx5uoQ6271szLWbuYwD8QUAHQ68rFhAiTSGAwlqwScMgc/adnCoobKYzAESeUwF2CydFFUTiHErl+4LlxuYGVKjJl0iVK80xpJYn1rjE465cYM7lmG20DqSEAyyTqTHMTr0Fff015s42uqTXxjTVXPF+LlS6FOJt5spLLbQ3rdsTAzG2Q+cnNBiIX4REmH8S+I1uYe4lpvNu3gqO3lvaRUUk5VFwFp1bv8ZMiAKQPiJLyquNw63gui3E5LiyI0giPdWX2rxeCYa4f+XxoU/cxCw3yJyEj1g+9fBA1mkwI+Ss9IefWhIPiqkOHuZkAaNsZnMjrtA+9T3BXJtqZnQDTuOU/qDVgveDMYv8Aho+3wXBr7C4E/Xt1ptZ8G4kFyLDgscwBexlJ2P8AiSpIgyJ1BkayDIXwQD1DoqKt9VWPzzD1vso+kkuB8wgwNNRow1BK9GXMHX3Rh0qwf8JG3zYy/bw9vsjFrjx0UkDL0+EM2umU114lt2ns4a/h1y2wDhysQVCyUDazoUcDUz5gPXW30tpeGt26oT0VwYXO36Ks2kyPlGiEaDoGBPKvYEaxtoY604IpDHtFtp021+7JAzfLf5U4NFjohT1U9wTxAqqLd4wBotwkRHRXPQgaBjoQBJB3m8bw21eC+YgcDUb9Y7HVTA0Ohgdqo1e2XZP3bun4GZR+SmOg6dKxtf2XzymakfkJ5a/AjUeCbwYnZuWUXUxxfw6yuv0e2SrBswzLCkFYg3GGjAnQaDL0morB2w9y2rA5WuKrAA5oLhSI3ncRvv1qyeEFuYlrq3L92EVCI8r7RuAgzbJPwjUmnOO/Z67XSyX0CkkkG2Zkmc0q4APUwACddDJJOHvrKYGmq3AgCwIuT7+q6lhjltNEPcrsKKb8PwhtWlQu1wqILMZJ9z/v504qI5FFFFRRFVX9oKXvo5KG35QyllJYMzZwEAYAiMxTSBqN40Nqqu+PUc4JskQrKzyY5VOYAaHXOE7e9WRmzx4quQXYVnVFFFadZtFNrb/WuCCJgLodQokkHY6uRHpTmkb1pc6XGJUKQrEAHldkDQCQM2gievea4ecozdF2wXOXqrDwBvJw2KxOzkCxZ0+1uSpnXncTH/RPbSB8lcuUgECNCAdojQ+1TvH7fk2cLheqJ5t3bW48idNPiN4/0+lQtC0ozZpD/sfgiKk5S2Mch8UpZxdxBCXbqjst26o/JWA7UXcVcfR7t1gNYa7dI/ItHWk6KJ4TL3yhUcV+1yubdsL8IA9gB/auqK8mu7AKu917RT7gfDbd53S41wNGZcrADLorDVdwYP8AP6VLYjwzYRGdnuhVBJ5xsBP3d6z9V2ipqWcwSNdmHcOe1tUwioJJWB7SLKt14RXNvRdT3OpGkmQCRAMCBPWK7rQA5hdAEWK8sjJ8BZIMjIzJB2kZCIpd8fdIIN6+QdCPPva//nSNFcGJh5DyXQkeOZXItiSYGY7nqfc7xU5wC2b2HxWFHxMovWvxpl6nT4ls/mflC084LjvJxNq5sA2VvwvyN+Uhv5eu1VVMd4jblqrqeS0gJ56KHxt4NYJAJzrCgAsSWUkCB/vSnatIkiJ1jt6Ur4l4T5eOe1LBVPnqpykHzHuEZSACoQyuXX4RrrSddQv4gzriZnDORFFFFEKlT3gm3cOKJtuihVGdWkl0LQwAHVeXXoWHQkHSazrwDbc4xioXItuHJYzzmQQsQdbcb9fTXRaztZ+8U+pP2giiiihUUubtwKpY6AAk+w1qE/4huHVbIynUZrkMR+FVZdv4veKc+I7kYdlB1cqoHeWEj+kNPoDUdSHF8RkpS1sVrndXRsDt1JYfxHYYhS+RzoVfQgkkBSdVkxoJ1EESDXnia+iYS8billykFRoTm5QAehkjXpvUcRIg6jaDtB3BHakA9xrTWHKtGRrG8vkuFxacsSC2VEE6TLdjUosY9IJY4WdbTvK+PisqdxDgt3Diz5xUPcVyVUyAUNkTmgTJdttIjrszLgdatnFOHPftWhbuKVTVM6sGClcuQsO2nxKWlYJ3NK8K4MEs+XdW25zs50zLJPKeYbhcomOlN39qIIoA4es++rdiB5JY7DS+TTRtlUsJaa62W0A5gnRlgARu0wPiGlPMBhUt3M2KsNCvYMm1nKqj3LjMpAYFcy2gxU/CSelXBcKgbOFUNEZgADEzE7xOtKUjqO1k0hIDBl005+f9IuHDmR2N9VVvFeFcYg3iQ9u9lNt11UqEELPeAW7GSR1iGq5DBLrhm0s3y3l6fub0FgUnQK0MwGwZSNQ8Cn3bRRmRhDIzK3upIkehiR6EVtcIr2VcILUqr6cxvzdVzRTXHYjJ5Z6G4A3sVfU+gMH5U6pwHAkhAEWF0U+4Dg0u4grcUMPKfQjbnsag7g+o1pjTzg3EEs381wwPKcCASSc9kwAOuh/KlONh5oZBHfNYWtvuEVRECdubb+lJ4jw69p1u4dsxQ5vLcwSNmVX6ypIhu4Oan3HcHdvBLduAhOZ2b+EjKuUGWM80aDk311jLnHLuIuLatfVBzBbQ3Ao+Jgdk02iTJXUTUj4huXbardtNAQw6nmUq0AEjurAaggwx16HzqYVramEVBHF/1vuP45uW+1/etAzgmNxZ7PO3xsmeP8O2rWFvMR5ji1cOZ40ORvhXZfff1qBbc1M47xOj4W8txTbc2nA+0rEoQAGAkGejAe5qGbc1s+zrKtvG9LvmuN/A7creCUYgYyGcK1tdl5RRTXG4gqbYG7XFB9FnU+2w/mrUOcGi5SwAk2CdV1bwpukW1Usz8oUdZBn2ETJ6DWuasvA8MbNhbqaX8VyWjofLtDmN2DvoA+uhJtA7mhK2qbTRF7lfTQcZ9lz4ptI4VLirexNvDFbjLbLgP9U6hWCki4SHITTS5JiVmDxXD7ttc72yqSBJKyJMAssyon+4mrthsKttQqjTU6kkkkyWZjqzEkksdSTXd2yrCGAYaGCJGhDDQ9iAflXnbO1M0T/8bRlvrfcj6LQS0LJfaOqzsX16Mp9iD/b/AHpS9jDG5cS2DlLuizExLgHQ76T+u29Xv6MmYNkWVmDlEidDBiRI0qB4X4cu2byuHtxbLFOV2OoZRIlQIVjpJp3T9rIZWv4oyaabm58kA7CyxzcpvrqpjwRaNm5fsXUC3c0hlbMGQLb9AVg3Jg/f9wLHi+L2rTZXcBt8olmjvlUEx67VX8NdKF7w5nI8u2TP1jkqXcx9hctsabC2wHSe8OrAHOQWZmZiAQCSxjQk7LlX+Wl9ZjHCYJCLudrY6aa2JTKOED1RsE8bxEza2bash2ZrhXN6gBG5T0kg+lSPDeI+aDylWU5WEzBgNoeoIIPfXUA6VDUtwh8uJYTGe2I/iZWafmFK/L20Cw7Fpaio4clrG9lY+MNbcJ7x7DF7UqCzIyuoG+hhtOsoXEb66axUPYxSPORlaN4IMdp7bVaqieJ8Ldn8y1BYgKysSoIUsQQwBgjM2kaz0jUvFsONS3iM9ocuq5jflKYUnibOdGWYkaEbg9COxBgg9wK8vPctvluWyJWVNvzLoOsEctsQRoa8GK1jJent5N0T82UD8zAkTFZQ0VVG72HXHQX+SIztI3TVcTcS8fMXMLgz5ramMyhVYeXJYAiG5c3252p3YxaP8Dq3eGBj3A2r25hLzCGw7EaEQ9ue4J5gVYHtMdDXH/Dly4we4z2wswzXmZ1GxgA5durs+gEg6imf6dNU3dI1wf10sfiLd+6rzhu2yXoqPZLrMclzNbBZQSVRmysVJlLbCJB1EHYiBoXeEtFUAYyZPVmgEkgZm5mgQJOpilM1NwbgvBINrC/2VrXXSfE7ZNl8vxKM6GJhk50MfiVagPFyqcQt1Phv2kuAiYJ2JBP8Jtfp3qztcCgsdANT7DUnT0FVrxPpbwKnRlwxzA7iRhwJHTVH/pNa3slI7iOby+4P2S/EgDESoC6BoTsGB9td46wNY6xHWl8RgzaOUgxJAO/wmCpPVlOh7iGGhpJhIg1P8MK37JVhmZAq3F6sACEvIelyARPUqR0WtRitTJQSMqmi7NnD5H5/LmlNLG2dhiO+4+qgaKfYzgzoCyTdt66qpzrHR7cTmHXKPdVpktpyJFtzrHKA+p6HIWyH8UfoaOhxWkmaHNkGvU2PvBVD6SZhsWlO+DcUFhnZrTMTCqQUEKNTuZktv6KtSd3xWrKVaw5VgQRmt6giCPi7VBYew9x0VQVLyQXV1B5GcANECY0OopS/gbqRntMssFBOQgsxgCVYgSepgetJKqhwmpqS+WT1zr7VvC3lyRsctXHGA1ungm1qY1nruQTE6ExpJET6zXdK3sFdSc9q4I6hCw/qSR+tJYJWvMVtKzkaEhSFB7F2AUH0mfStA2tphHn4jbDncIAwSl1spv4Lwn/f/rrXWKwJTLnEMW2+7kBlT3IL256SzD7AqwcM4MEaSQ10bsJyWdNcs/Hd9TtMkKNGhMdihcuFk+AAJb/CJOb3ZiWncyJ1pLFiP6lViKD9tmpPXp7r7dUaaf0aIuf7R0CRFkuQg3dlQfzsEkeutXu5bBxVyAQtlLdhBrAGUXWyyOoe0DH/AEx1GlL4cwF+yToBesknt9alXgn6/EDqLo/WxYoTtY9zaew52+f9IjCgLEruivaixgb4JK3VknZvMII6E5iwXfZFGwE6V5xFG197uA8b6+QKdk2UjduhRLEKB1JAH5nSmOM4gSkWRnZ5VWmEB1k5/tZRJ5Z2gxNLWuCi+Fu27zO4B+rd8mQ/CwBw+XKZBBJDTGm8lW1w26rH6lyxhczXg4j0a45YJOui/KdKcDCXxDMWlx5Wtl9+t/gPFVcQFeWLJGrESFVFCiFRVGiKJPuT102gALUm7Ouly1cU6/Ar3VIncMi/owB9OtcNijoFt3SxIADW7qAkkDVmSABufQGgpqWsllJkY4k9312XTXNA0KWdwoJJAABJJ0AA1JJ6CKW4GvmXjcElFTKrdCzNzQftQEUSNpI7x4OC3bnLcCIh0bK7OzA7qJRQsiROuh26iw09wnC3xP40wsRsNFVJJfQIooorTKhFFFFRRNOIcRFoDQszaKo3J33OgA6k/wByAa/iLRvPnvBG0AVYzBIJJILbsZAJgaIugpfF3S2JuZt0gIvZGVTmj+Jgwn/5cDYz5WNxfEZDI6BmjRv1P9ImOMWzFCrAgaAbAdKKKQxWNVIEFnacltBLvGvKvbuxhROpFIGsdI4NaLkq7ZJ8QXOFsic145NNCE3uNPSLebX7xUdRVc8UY0XcXcI+FItLG3JOaP52Yfyj5yvE8ecKGlgcZdWDlJK4e2TOVTGrdZOrMAYCqoFVVYEdvc/qdT716j2dwx1LHmfufz4JDiVQHeoF7SuExTWnDp8Q012IMSp9DA21EA9KSorTzQsmYY5BcHcJQx5Y7M3dW7BYy3iOa2xS4AMwBAYfiUgrcWdA0HbSKUxGGZv3lpLv8Swr/IOdPlc/LrTRuCCQRsQSCPUEaipTC+JryaNluj15G/qUZT/T8zXntd2YqInZqU5m9DoR79L+afwYlG4Wk0PwUw6JpP0pIMjS6+o7SLgEdxHuRTfiXDrOITJdbEusyB5dwawy6EWRBhiN+tCeL7f2rV0e3lt/511/xdZ+5d/pT/8Aukf6fXsd+y+/53I30iE/7hODYVv8C5c/+sxIHyuMx/Je+tODYYj6xwqAfCkqAB3uGCV9gvrpUPf8XEj6u1B7uw/7UmR/MP8AOofGY25eP1rZhMhYAUeyjc+rEmmFJ2drqgjiDIOp1PuH/EPLiELNjc9ykOM8ZV08qyALWxIAAYTOVANknc/a6aGTE0UV6Hh+HxUMXDi955k9SkE8753ZnLlwSNDB6Hseh+Rg/Krx9NDvaxAjJibYUwZy3beclD6lc6z3sR1FUmpbgfFERWsXy3kXCGzAx5LjUXAd1EqpkbETsWNCYzQ+lwFvNE0E4jfY81bKKaLfa0wt34kwEujRL07QdkuH/p9d1kbO68hnp5IHlkgsVpw4O1CQu4JTqAFbcOAMwbowO81LcP4wxYJdUBm+FlJysQCYg6q0AmNQYOvSmFJ4iAslsuXmDdVI+0O8Tt1BI60dh+IyUzw3dpOo+y4ewOCtNFIYC6zWkZ1yuyKWX7pIBI+RkUvW/QaKKKKiiKKKKiiKY8Wx5tKMol3OVAdpgkkx0ChjHWI3NPqg/ECRctXD8ADoTrylzbKkxsDkIk6SR3oarkdHA97BqBovrRc2KaIkSSSxJlmO7Huf7RsAABXVFFebOc57i5xuSjwLIowJjFrvz2ri+hKtaYT7Znj3NFNsbeFs27x2tXFLGJhXBtMfYC5mP4J6UfhknDqmE9beei4kF2lUO0xIBYkt9okyS0aknqZnWuifc+g1J7ADqSdIqR8QYLysXeToWNxfa5L/AKMXX+X2phbuFWVhrlZWics5WVozAHLMRMaV7Qx14g5vRY97bSFruqVxWBe2zBgTkRXuFRIt5nurlYjePLgsOUNmE6UgpB1Go7j/AFp//wDHLpdy8FHW+pVYBQXmVuR4BbKVJAYjVjqBoHV6/ZxJuMUAvE2nhPq7jsy+W9pCZVwHRXmG0uHQHWgxUSxfut06oswRS/tO9yinC5EKqwIyqxZic75He6QMxUIM2GywAYds0yprirFb8F3bltTauIQkqMwZQ5JBuXQwB0ZuUDL8NpNTvUZivD2Jt/HYue6AXB/+sk/mB7V3T1EdrF3PmuKiCS9w3lyTCiublwKYblI0IblIPYhog+leJeU7MD7EH+1GhzTsUGWkbhd0UkMUn31Psyn9Aad4bA3bkeXauPPUI2XePjMLv618MjG7kLoRuOwKRrwmrFgfAuIfW4Usj152/pQhR/V/rUlewWCwGrg3r0SqtlZu0hYCWxvzQNiJO1CvrWA2ZqUSyjeRd+gVOu2HVUYoQtycrGBmAE5lG5XUc0QZEE1zTniPEXv3DcuEZjoANlHRV9NTruSSfZqzQJPT/cUTHmy3fuhn5c1mbK08FJ+gKG5g2KQWwTIUW3tuRB2ANm6QB3Eek1TK1hTbGGsEa2bZu3PS5czIO41LYg6HoOlPa8l7RTCSrsOQ+eq1tM0tjAKKCKKKzyITnhONKOtptVafLJ3UgT5ZPUZZI9FI6CpyqwlsvetKu6uHb0Vc2p7SdB6+xiz1v8Imkmpg6Tfa/UIOQAO0RRRRTVVooooqKIptxHBi7aZCYzDQjodwY6wQDHpTmivhF9Coqpgr5e0jnQsisY9VB0/OlqSex5Dm0zQunkloEqf8MHQEqdAN8uXfWlq81qoHQSujcEc11xdchwSQDqN/SRIpliVXEK1jKxFw+W3K0FC2W4Q8RAXOJndfal+D8P8ApTC86XLQ8tQObKxzNnK5kOqgBdQd3aCCDVptWgqhVAAAgAbCOlaCgwW9pZTbYgeB5ql8vIKmcV4G+JQAFfPw7G1cZyQHQjMtwkA6kZW7Sbg9aa4HwphnLWziGu3crZfLlEUgR8SkgsCQcpf5VcsZwSzdcPcthmC5dZgicwDLOV4OozAxJiJMo8cTJbS6BpYcOQBskG28D0tuzQPuitgJnhuUHRBGFhdmI1WVWmkAneBPoeo/Ol8MGk5AS8BbYXfO+fVf4ltJiGAGuYLGop54jwBs4u6vRmNxfa4SxHrD5x+VMbN9kMo7IToSrFZgyJjsdaem80Pq8/wpIAIZfW5fgUzwrxtftKqwl1AAFkZDEaQyCIiPsdN6n8N+0KyY8y3dQ9TCuv5oc0D8I+dUNVgQNhpXtVuoYnd3grG1kje/xWkp4xwbDW8B6Orp8wHUT7ikcTxrhtyPMfDvG2ZVaPaRWeCvc1U/pzf5K39Qd/FaK3jDBJGW4DA0yW7jAdIlFIHtTDE/tDt/4dq4x/iyoPzlm7fZ+fSqQaK6bh8Y3JK5dXvOwAU1xDxhibsjMLS66W9D87h5vmuX/SF7nckySSSSe5J1J9TRXjGBtPp39B6najGRRxD1RZCvlfIfWN1OcG4HZuYZ7197iTcyW2TOYhRP1YBDc2eSRoFmRvTzh3hRRcW8b9m5hrcuzg/c1AYCVABEk5vsba6TvBeH5Hs2dD9Gt53Ov727mEj1/fnXpcU9alMXwKxcbO9tS0iWEqWysGAYrGdZA5WkemtIn1LyXWOhTplOwBtxqFXRZZbn0h0acSoMBWJTIW8u2QASGNt9QdmD96cW8SCmY8o1nNAK5SQQ2uhBBB9qtNQnG+BI6M6KS4K3AsmGKOr/AATlzkLlzROtZjEMIFQ4ytOvP3D5o5kmXRNQa9pDC4guG5SsMVE7nLoTHTWRB106V7iL0aLrcYHInVjGg9piTsBqYrHcJ/E4dteiKuLXUh4eSWvOd8wtj0CqG/Mm436VNU14bgfKthJLGWYkxqWYsTA2EkwOggU6r0imi4MLY+gH9oEm5uiiiir18RRRRUURRRRUUTfH4MXbT2zoGUie0jceo3qv2mJ0cZXEBx2Pp3U7g9R86tFMuIcLW7B+Fx8Ljp6EfaU9QflB1pVieH+mMFjZw2+ysY/KVlw43fe3k81vKYswVQqiHZmAlQGyw3wkxSOBxT2Lgey2Q8wYgAzmEag6EzBkg6gb6g8X8KcOws3YV1hYJ36ArPxA9x/ka8mtpBDEIg1oFrBZuSWQSEkm6tPC/Ht5cq3VF0FgCw5X1IGiKsMddhE7R1q+3LYYEEAgiCDsQdwQelYyRVw/Z9jrpdrUMbIUmSGyowyQisdNVaco2gbTqHV0rWDOzQI6kqXPOR2q74vwRrqeQDN/DjNZLETesmBlJnUiApJ+0qMYD60wH/T2I0IPYgiIrW+KcN81RDZLiHNbeJytBGoPxKQSpXqCdQYIqvGODDEPDBcPi9dDJt3wuuZGgSY6xmX7SsApqukquF6rtlZVU3E9Zu6p9FK4zB3LLBbyG2x2B2P4WHK3yP5UlTprw4XaUmc0tNiEUUUV2viKKK8G4Akk6AAEk+gUak+wr4TbUqWvsvanPDfDwJxV0E27Ri2vW5dnIqqOpDEAfxx92vcD4ZygXMZ9WhIC2d7l0n7OVZInTQaxM5RrVy4bwwlkuXUVAgizZUCLIIiTHKbpXSV0UFlWQSzKaurBGRnvKaUtKQc7/JOuEYJraEvBuXGL3CNsxjQHqqqFQHsgqH8TeLmw10WkthmyByWYgDMWUQACT8DdunrD7xXfuphXNkHNpJXdVnmYeoWdte2tZfM6kkk6kmST6knUn3qikphKbu2CvqqgxCzdynvEuN4i+oW5dzJmBKlUAO4jlAka7MSJApHAY65YM2HNvuFy5T7owKnrrEiTSNcNdUEAsATsCRJ6aDrrpTfgxNbawslPFkLr3N1cfD+ML4fM55g1zOTA1zs5YxAWQwbsAasfAcKQHusCDcICgiCEWcsg6iSWeOmcDcGonwd4bK2c98SWc3EQzC/CFZl6vCqdfh6QZq2Vh4MNZBUyTX3Jt3AlaQSF0bQeiKKKKZr4iiiiooiiiiooiiiiooiiiiooksThluIyOAysCCDsQao3FP2fFBcu27hYqGKW8syujZc0yX5QAesaiTIv1FWMkdGbtKrfG2T2gsUW+CxAIMCSQRpMwPfQ/lVv/Z2zedeA+Aopb0YMQvzIL/0jsKkvFfhN79xblkpOXKysSoMEkEEKdeZpkdqlvDvBBhbITQsSWdgIzE/rAEAego6eqbJFbmfggYKV0ct+QUpSGMwSXUKXFDKeh7jUEdiDqCNRS9FLUyUNf4RcClVZb9snW1iJbTsLsEnp8asdNx0reP8AD2H+0LuCb+IeZZ6D45KqJ25lPpV9rwiu2vcw3abLhzGvFnBZXxPw5esLnYK9uJ8y2cyx3YHVR1nVR96meAwNy++SyhcjeIyrO2Zjos/mdYBrS7/BMhL4Ui0+pK/4Tn+O2NFJ++sN3kaFlwzBtfTW2cJZn9yn1bu32y7JEJmkDJGbLmzFWAo0V8gbY79UGaGMuuNuirtjwtbRsuIvF3Gps4dWdo/iYDMAdNYX37WLh3CHSRYs28KDILv9beYadmgdwWdthy1O4XBpaULbRUUdFAA/SlqEfK+T2ii2RMj9kJlguEpbYvzPcIg3HMsRvA2CrOuVQF9Ke0UVUrFCeMy30G7lnUKDH3S6B/YZC0noNazC9dyqWOw1P+Z+W/yraLiBgQQCCIIOoIPQjqKpCfs9YXwM6mwGB65yAQchER0jMD6wNqPpKhsQcCgKuB0paWqK8O+FfpiuxcoikBSADmcc28xlHJPeSJETV64BwBMLbgauwHmPrzETsOiiTA/uZJkwsV7Q8s75Sb7dERFAyMab9UUUUVQr0UUUVFEUUUVFEUUUVFEUUUVFEUUUVFEUUUVFEUUUVFEUUUVFEUUUVFEUUUVFEUUUVFEUUUVFEUUUVFEUUUVFEUUUVFEUUUVFEUUUVFF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50" name="Picture 6" descr="http://myslenedrevo.com.ua/files/MDr/sci/hist/kupola/02/09-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62525" y="1000108"/>
            <a:ext cx="4181475" cy="364807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286512" y="4857760"/>
            <a:ext cx="2500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/>
              <a:t>Герб родини Дорошенків</a:t>
            </a:r>
            <a:endParaRPr lang="ru-RU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86380" y="857233"/>
            <a:ext cx="3000396" cy="500066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  1665р</a:t>
            </a:r>
            <a:r>
              <a:rPr lang="ru-RU" dirty="0"/>
              <a:t> </a:t>
            </a:r>
            <a:r>
              <a:rPr lang="ru-RU" dirty="0" err="1"/>
              <a:t>правобережні</a:t>
            </a:r>
            <a:r>
              <a:rPr lang="ru-RU" dirty="0"/>
              <a:t> полковники </a:t>
            </a:r>
            <a:r>
              <a:rPr lang="ru-RU" dirty="0" err="1"/>
              <a:t>обрали</a:t>
            </a:r>
            <a:r>
              <a:rPr lang="ru-RU" dirty="0"/>
              <a:t> </a:t>
            </a:r>
            <a:r>
              <a:rPr lang="ru-RU" dirty="0" err="1"/>
              <a:t>Дорошенка</a:t>
            </a:r>
            <a:r>
              <a:rPr lang="ru-RU" dirty="0"/>
              <a:t> </a:t>
            </a:r>
            <a:r>
              <a:rPr lang="ru-RU" dirty="0" err="1"/>
              <a:t>тимчасовим</a:t>
            </a:r>
            <a:r>
              <a:rPr lang="ru-RU" dirty="0"/>
              <a:t> </a:t>
            </a:r>
            <a:r>
              <a:rPr lang="ru-RU" dirty="0" err="1"/>
              <a:t>гетьманом</a:t>
            </a:r>
            <a:r>
              <a:rPr lang="ru-RU" dirty="0"/>
              <a:t> </a:t>
            </a:r>
            <a:r>
              <a:rPr lang="ru-RU" dirty="0" err="1"/>
              <a:t>Правобережної</a:t>
            </a:r>
            <a:r>
              <a:rPr lang="ru-RU" dirty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 У</a:t>
            </a:r>
            <a:r>
              <a:rPr lang="ru-RU" dirty="0"/>
              <a:t> 1665—1666 Петро Дорошенко придушив </a:t>
            </a:r>
            <a:r>
              <a:rPr lang="ru-RU" dirty="0" err="1"/>
              <a:t>амбіції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претендентів</a:t>
            </a:r>
            <a:r>
              <a:rPr lang="ru-RU" dirty="0"/>
              <a:t> на </a:t>
            </a:r>
            <a:r>
              <a:rPr lang="ru-RU" dirty="0" err="1"/>
              <a:t>гетьманську</a:t>
            </a:r>
            <a:r>
              <a:rPr lang="ru-RU" dirty="0"/>
              <a:t> булаву — Василя </a:t>
            </a:r>
            <a:r>
              <a:rPr lang="ru-RU" dirty="0" err="1"/>
              <a:t>Дрозденка</a:t>
            </a:r>
            <a:r>
              <a:rPr lang="ru-RU" dirty="0"/>
              <a:t> </a:t>
            </a:r>
            <a:r>
              <a:rPr lang="ru-RU" dirty="0" err="1"/>
              <a:t>і</a:t>
            </a:r>
            <a:r>
              <a:rPr lang="ru-RU" dirty="0"/>
              <a:t> Степана Опару.</a:t>
            </a:r>
          </a:p>
        </p:txBody>
      </p:sp>
      <p:sp>
        <p:nvSpPr>
          <p:cNvPr id="8194" name="AutoShape 2" descr="data:image/jpeg;base64,/9j/4AAQSkZJRgABAQAAAQABAAD/2wCEAAkGBhQSEBUUDxQUFRUUFBcXFhcVFRUYGRcUFhcZFRgWFhkeHCcfGRkjHBcYIy8iJCcrLCwsGB4xNTAqNycrLSkBCQoKBQUFDQUFDSkYEhgpKSkpKSkpKSkpKSkpKSkpKSkpKSkpKSkpKSkpKSkpKSkpKSkpKSkpKSkpKSkpKSkpKf/AABEIAPoAyQMBIgACEQEDEQH/xAAcAAACAwEBAQEAAAAAAAAAAAAABQEGBwQDAgj/xABJEAACAQMCBAQEAgUICAQHAAABAgMABBESIQUGEzEHIkFRFDJhcSOBQnSRodEkJTM1UmJysxU0c7GyweHwU8LD8RYXgoSio6T/xAAUAQEAAAAAAAAAAAAAAAAAAAAA/8QAFBEBAAAAAAAAAAAAAAAAAAAAAP/aAAwDAQACEQMRAD8A3DFFGaKCaiiigMUYozRmgMUjukB4lDkA4tJ+/wBZIKeZpLMf5yi/VJv82GgciMDsBU4ozU0BXjc3aoMsT9MAkn7ACvauKR5RKMKGjKnJ1YKsNx5ceYH6HNB9R8UjZiurDD0YMpwPUZAyPtXTG4IyDkHsRSefjJCmQRsYlJ1MVfWhGxJQgEKMbkZ96+OHcRGlehGFjGdaZ+RWyVkjxs8ZOfl9/oRQPKK8pLlQmskacZz6Y96W8S4okPnncqj6Y0QfMXf9EAZZpDnYL7UDfNFKeAdTT5oehGABHGzapNOT5n3IUn2yT7mm1AUmiH85SfqkX+dNTmk8H9Yy/qsP+bPQOKKKBQTQaiigKMUVNBFFFFAUVOKigKKKmgiksv8AWUf6pL/mw06pJL/Wafqcv75ov4UDuipooIJqv8S4rcSApw6NC3brzEiFfqgHmlI+mB9aX+J3HGgtUjjJ6l1MkIC/NoJzJp+unbP96rZFGAAAMADAHsBtigxfmfgfF7B1vTdvclP6TSH0oPYx9imPUAY/fTCPngXMcEkDrFM2QkSlspdqCSjHs8MwAUAj5ip3OatXOPO9tHHJAhNxO6lRDCNZ3ByHI2QY+ucZ9qwrht8Q7RaHTWQQUBdlkVi8RXJA22XPtmg16w8TknWZSioVET26s39IXxphYDfWsmQQPb0xTzlS1+IkkvJdLqZCLYY8qqvkeZM+sjA7/wBlVGaxWPjLYcxgDKdRQ+nSmSZHIx8x6ruoHsT7VqnhZ4gW9zFHaKhhkiiVVQnUHVFALK3v6kHeg0MVNRRQFJ7c/wA4zfqsH+bPTik9sP5xm/Vrf/MnoHFTRijFBFFFFBNRU4ooIqRUUUBRRRmgKKmooCkjH+dF+lm375k/hTukh/rP/wCz/wDWH8KB5UUV5XNwsal3IVVBZmOwAG5J+lBl/GOblXmIC4ZVgs4HAJ/tyRh2IGMsx8oAHtVgna84iwRVaztCAXYnE8yk/ImD+EMYye+9Y3xXjkF1xh7ls/DtOjEMDvGoVctscA6f/wAqvvH/ABl1hYuFxSPNIQFOk7E7aVTGc/X7GgtfE7ux4PbZVEQKBhRjW5OVHmPmY996xu4sL2/uZJ7W0lKu+VKq6qpXByGJAB2B3/6VrHJHIkEAD3a9a9Kh5Xl/E6bN5tCZyFI+n3q90H5n5k4KIrVBc6lvFlYzI+QUibJXRjysGOWLDO59MGvvgi44nZNZsrsXiwi4GnGzqxBz21E59M1rni/wZJeHvJoUyRlcNhdQXOCNR3C+pxXD4WeHcEEcV6WMsskSsmQNMWoZbR7k5xqP7qDSRRRRQFJ7X+sbj9Wt/wDjuKcUosz/AC+4/wBjb/8AFOaBvU1FGaAooooCpqKKAooooCijNGaAqaiigKSqP5yP6ov75m/hTqk0f9ZP9LSL980v8KBzWa+O3F2jsY4UOPiJdLHPdEGor7nJx+ytKqj+LnKj3tjmDJlt26qKP08DDKPrjcfUfWgwzlfhTXdwkAZYl0sZJCM6Ioxrdz/yH1FXzk/lRrXjcGmVbiDpyPHJGVA06SPOM7HJ9M52P2S+EkgPEJYpGEUj2ssUWodpTjIIPdsZOP7pq98L4I1hBZo5Id3lt3Mbl/xpskzBiQVUqhOnHlJ++QunM0d18O/+jukJzsC+2B2yDgjIHuCKxXmTlPiPxVuXYi5uchVS6YsrId2JzkLjzZG3ptsK2LhvH41d43kXysBjIxGp8qhmz3JHbcjI9xXtx3i9tbqbmQRtIqlI9OkyvqP9FH6ks2Nv4UGdc58tX0fBv5RcyTzdWN5VLalVG/DCIe5AJXJPfetK5T4N8JZQwEkmOMBiST5u7Yz6ZJxVZ4r4mWqaIXilknkIVoI0LFJQdkbOAWDgdvTftV6hYlQWGDgZHscbig+6moooClFiP5dc/wCytv8A1qZ9ddWnI1YzjO+PfFK7D/Xrr/Bb/wC6WgcUUUUBRRRQTRUUUBRRiigKKKMUBRRRQFJYD/OUv0tIP3yz07pLbf1jP+rW/wDmT0DmiiigpvPnJNlPBcXEsI6yQuwlQlX1IpZTkHzHIHcGsx5w5vu4byzjuG1/DJbzBSMBpGiGokg5bfUN+29a/wA5cWWGOJHIHxFxHD3xkElm/cuPzrPvHrl3PQvB2U9CQD1BJZD9vmH5ig6bDhcF7EJVyFKZOp/VjrdWQMN49IAJ747UtXl12nSKyuZBKsbtJMF2iwpVEcAnEsm7EjBAAAxSnw9md7kxowCk9VlZgVMcYAfWx3wQSMHb1q02HMV1aSyiOON4g5AU6IlSQqG0EgDA3UBt80GZ8zQPb3KmFp8o2tZpoXhd5MklwW8zLnGMnP0FfozlTmBL21jmjO7KusYwVfSCykfnt7jGKxznvnWTiKdJ4RDDAOo75zmULhQjMF2LNjA3NaH4P8TMvC4w7BmiLx98sERvIG9ex2+mKC6XFwEUsxwB/wCw/eanJx7Ut5lLC2Zo0MjRlJBGP0+m6uVGx3ONvris64p4m3lkVNxZuFkVNAkJXzCPSwB/x7774OKDu4FzK8vHWt7149dvHJHB0gVWRmKtIXySdekABeww1XPhp/lt1/ht/wDhc/8AOsH5OeW44vA76jM9x1HI2xpOWJPtpGP3HvW88MH8suz/ALD/ACz/ABoHFFTUZoJooqKAooqaCKKKKAqaipoIooozQFJrT+sbj9Xtv+O4pzSO1kA4hdEnAFvbZJwABm4JOfageE1R+dfFa2sNUafjzrgGNTshP/iP2H27718nmX/Sk7W1hMYoIxmadB55RnBSA/oj3fH2pnP4dWLQLF8OmlCSpOosGPdi2csTjfPegyDhXHZ+McQjS/k0gB3hiCDRnG6KMhtRXO+c7emavfixYzLYKIlElvEV6gOoyqgwoIY5Jx31d+1UTm/w6ubCXrWhJjRhIkid4iCXAYewC7H6b96ucnP73vCTJDgTxFRcouSQvYyKMZ0HY5xtv7ZoMszlolBAypUS50q4Q/MuQPUAY7e9WBOe7iKcJeRxpsoll6JM7IACwGT3fSAMjC7YG1IIZ4hJ1J4lCxPgwKWAYjOrSdzGCdyBsSe1NOK83C+UdVAzdUDIESyGHU2mNe40qp32OCBuR2D24nzBe8S6svV0W7EDpPJiJBgfTcgjPvSXhPLlzcOz2Cv5CqakYoS59FOR99+wFOYeHLxK9jt7JRHGo06lVnCoMFnPbfO2ds1uvAOXYrSBIYAAqdzgZZsYZj7E/wDSgzDl2fjsE0VtcZZJyyBpiHaMYJdlkU6sqM4yT6Uv4jcWNxxl4nk6NuiNCzNqYSPggtqJIV9ROGO3k+tX/mTjrokssWOpKwtLEHu0rnS8mPbV6+0X1rL/ABI8P47AWwickyIRKZG8rSKMkj2BOduw/Og2TlPki1sFY2qktJgmR21sV7gBsfL9u9dXCf8AXLz/ABQf5IrIvDnxClsXW2v2zbMcK7NqMJ++T+H22PbIPatb4M4N1eEEEFocEeo6CnP76B3RRUmgiiiigmiiigKipooIooooJqKKKArIPGSdl6wR2UO9oj6WI1IVuSVbHcbDb6Vr9Yv41jPU/wBtaD/9VxQR4KX8YkmUZBVVC6R8wBOTnf33+wrZIyPQ9+3bfavzzy1zBa2U3VMc2QBp82QDpwc4PYkfKcjufWtATxptRIA28ZU4dQxOcDA0nfvkEem3fNBfb6JWR0ftIpX76hp0g+9YVzvbrbXMTWTdNkj6eQxz5CFAOobjB37hsmrxceL0Er6bbU3kbCFGEjyEeRYyM7g99vbelF74a3l86yzaISUbX1TqYs2ACAn0AO+CCSKCq8rcvNfy9URxR4WVwGyYXnVk8wQghEBcZUnBOAB3FWPn3k6FwZbeYC5h6qMiQogkKJ1gG04ClYicNjcCvpuGJwaSzR7hZQ0syamQqI5ZEXVqG4aHV0yR8wO4PeuLmPmCGGKK2CwxDryG5itmEpWJsrJmQjKtITjSDnSAKBp4FWKETyALtoUbebzAk/QDYbfT09dQ4xdFEVY/6SVhGn0J3Zvsqhm/LHrVB4RaWlkouOHXIMMiFulINYIRWLBHGGVgCcq2aZzc44tJuI4UxogjtR/4kjEBnyceVn0rvviNveg9rRUuOJEja34YgjQY8vxUi4Y59dEeF+7Gs/5642eJ3WYlIgtvKshB0ks4BZjjy/LgD12pndcVaKxFsLO5mZD1J5InbDXEh1s2qPOpWJYZz2GKqF/xm8nt/h/hZBEjg6IYZVVSuTpxg5OTvq39sUCXi08eZViHlx3xghsfiA+pOQM+me21fofk8eaf6C2H/wDLFX524jaKQQtvKj5zur4x6AKRsa/RnKa4e4/xW4/Zaw0FhoqaigKKgtUCQfT9tB9VNfOanFAUUUUFT4lx6WJ5BO3TjBOl4wC+CpdRuCB5Q36Ocr6g5pfwnmtJzH8HczzM5ceZAQukamEg0oAAMYI3P1rjnjjjMgtnjQF3uZCsymRm1SFiEOWxpxn0AziqVyXxXoqjxzhJLibzYiCxKsnUJVyCThWDEE7gYwdyKDa+BXryxapGRiWONAx5f0cjUcEjB79mFMqR8sQRoJBEVOp1ZtLFhnQqZ33HyHanlAVj/i9ZSSmUQxvIVmtCQiliB0pxkgb9yB+dbDWbc5X80VxO9skznqW2roth1XozHUNiCMkbEEUFB4T4OcQdQZejCsuNQlfLgHf5QCc/3c1cuG+BFsig3NxNL6sF0xoQN8diwH5148B8SZrgs5lXRCJJXCwk5jCsFXUT8+VB8oIwxyRivHgnPlxdarmZ2htjKYo1jIJiYRmRprhyMMoBXA2BZtu1Bc+HcN4fwvyxBI2cF9Ttqcoo3wzHJUYAwNtx3JqvR+Ikt1b3U6FbeHozi1BBaWQxr5p2x8irkAY9W3JxVQ5XBg4e19cy61nSaOUylmdkAaOGGLI2LS6mJB20rVdPMjDhkdosZDatMsvlGqHWXSJT30l2JOTgkCgs/Eed4zHw5IIWuhY2/wARKMHT1xFpy/c4Rssx9TjeqLe3MjyvLMQ5lJdzg4Z3IbH+7b/suLW4kh4S6xwMpvLjpPOdIDRKMiGIfMQSDqPb7k18cu8Oe54hDFGDOsZEhRG6flQBjgtgA5A/Og6OCcEvNRtmWW3FyyFIZUYRTNnGTnchAS32X1wKtnPEaYitPxRY8NEaTSRRh/5QyjCt5hgBSckAlWcZFafw1y8btckldWrTNEqGLA3BPysB6OPT19aq3CeNi6iZLW2g6MrziRVZMn9ESHcAltjnYnH50FN5ZuVt7lZbO6tuioESwJOFkaJixBlMqr59WCTgfsq3c63V7N0f9HMWJkRvJIqtHoHm6uHwwY+m4Gn61SecvCCSzgE0L/ERoCZl0hWRc/NGMnKgbY3P3qt8L5fjnH8mfE4BYx4YZUDcBwMHII+uxoNl4xLPHZu08JlmhBKEIXLtIo0sj9o9Llsg5IVR2zs95XRhJdB92EkIb18wtYM/vzX5w4mpQY+JdyBv+I+kHfZcnJwMV+j+VV89z/tIf3WkFA/qDU1Dtgb0GY8ZuF6hPWDQscCMxnqq8msro1OAGY7AY9j748IuL/FNLGGR1jEpZo1V5EVHdHRNIG5ypHb19s1w84K17L0/6Tps5UW8oDMRExI1HYkB99sYXZvMAfTw54BNcQG5jZYcKYVj0lNQDl9Uq4IIOvYaewHtQaXy5/QDOrVsXDDGliqnSB2wBgdz9zTalnAbWSOM9YKHZ2Y6WLDfAG5A9BimdBFFFc95xCOIAzOkYJwC7BQSfTJ9aCneIEVvbWZSOKJDcSCPyKELa8s2So1bj7/Wk3J3LsV3Z6d4bqAqryJ8zkoGBl2HUBbUfcY2I3p74j20Nxw+ckLKUhzGww+lncDKHffb09CRSjwlv83F5FJ1FkHSISXXkRx648DUSQFI04JOMUDLhvMk1o5iv1YqNw4y7KnbWfWSMbZfuM+bFXeGZXUMpDKwyCCCCD6gjuK5OK8HjuE0yjODlWUlWRv7SMN1P2+1Vm4trqxfMA1257qq53Pqy7FMD1Xy9yQKC61mHP3E44JZpZDKGSWEwiPs0wt5Cqyemg53qywc+xgDrRyp/eRGlTtkboCwzv6Y2O9KrnivBb2Us0qSudOcNcDt5V1KpAzvjcZ3xQYrY8YFvbskYPVkEkWoqAqRSACTSe5dsY3+UDbvXxacXmitJbSLaKdw8hAOWCDGgfTYHtnYCtjlt+AA4Yw5Ge7zkj39e9cbXnAAcLCzDJ8yx3JXIGTgk+nr6b0GS2qa9Mcsj9KMkp8zBC/dgn+/1NOOP3NtLAkVnEyuNKjSCRKdIy7HYI4YsMbj61er7i/BYiQbC4Owbywybq3Y/P2P196TS8ThlmAsOExNGzhAZg6tqPy6vPhMsCB33H0oEnNYuY5reK4eMm2t49EcBwsONmHYhpSFyT9RU8j3EUd6zyQSSxdJ8lCxkiXIPUBBUlgO+Pc4rVOV+AcNvIi4sY45EYpLE6+ZJB3B9x7H139qbXPJHDY0ZntLdVUZJKDsKCq8683Jc8Pe34aTMXRVdyWysWxPzDLyEDGO+5NI/D4G3cw9HDSOnTZmyFeJsNn231Ee+MCvvifGLH4gJBaQxRA+eQ2nVLAHBC48oP5N9Su4ro/0xwvOmKzac5HmWxgUbjYnVjb8qC88wz5bBuUiVzoAIRgx8vlIJ9dxj/rWX8ycjpExksPnEhV49SaCCdPkydj6ad8ZyNq7X5jtFGf9GnHfzWdsdt8EkMNJ27GvGPnSyGln4ZFpZdQPwUe4HqMSnbY749KCq8fV5SWZUQqBhCuhmBJDAHGTg+h/Lat95ZcF7rBBHXQbEHtbQCs5sue+FuBmxtwxG+LQkbYJ3VCNsjO+1MrTnWZsxcK4eVjwzFokCguTgadShAdgSTk49KDQ+JcYjgAMjY1EAAbk52z9F+p2HvVA5nv768dYIVSON8gr80m5IBwRhdhnUwwuclc6c2O05ZkdfxSU1NrZydU+rtgOMhBp22JI3x3qwWvDo4s9NVUnAJA3OOwJ9QPagq1vy/BwuzklCgyCMqDvsWOBGhO4BYgljuxyx9AEHhTzOsl1PbYKnSzjLK+cTOchgd8LIo/+kYq2c2TdfRZROokmbzFo+oqRxjW2sdsnygAkHzZ9Kx7lO+Fjx1cMZA0jwOxQoACxj1IMkMMxjceoIoP0PRmvO3mDqrKcqwBB9wRkGvWgivG8tVkQo4BDD1GfsfuDg17UUGXT8BWCUlYdKTOn9E5jIkkkBMQGArIvTZ+xwCPeuuG6lXjk3wkcMn8kXqr1BG2TNI4IOk77jI/vD6U94kBLeQwEnRieUFSCeovkLMPRF6mAfVjj0r74DyiYb65vJZFd7hY1wqkBdCgEgkn5tIOPT60He3FbjVj4NyMDzdaDGfb5s47749K6lvXzgwP99UZ/82a7aKBLxbgMDqzsGib1eLIb7lQCH7+oNcPC+ELFIJOsJeo2lXKoGUBWOjI7knB7D5e1WiudrBC+sqpfbzEb7f8AP60FH43BcatVrbtI8YIIxLCrsGI1IdQVtWQSCPTOTSiNL5gBJwzVjIBwGJUjV5tVz/bJBx3AHbYDV8UYoMuhteLM46lpEkW2sjTJLkeqZuO+ScEke57Crjb2X4evoHYnRHoRJAXIy7NqILbsdQ9zVgoxQVG6sriOQz2mEBULKJlaQvpAwyKGU5znvjJycb0W8l1cBZJChhwxCiEq2sbKZFZySFIJ0r6474q3UUC0RJJGCqKSpA2yANtLaTpBwFZh2Ge1U/iPIV5qBsrrpqG/o5QkiaQMAriIHOd984rQqKCi/wDwje5BM8YJUB9GhA2Ns7W+dsDAJ967+HcryJGBItu7ZwWzKD0yQWUMQTk4zkEb+mKtdFAhs+BxROTHbKGyW1EINOvcgHBJJ9cftpqgk9dA9gNX5etdNFBxIs/q0Q+yuf8AzV5ycNd2y88gXBGmPTGDn1J3fP2YUxzRQIOIxCGe06eFDPJHjzbs8esEnfJzH3PfPesI4bYleN20ef8AV3jMzZOF6LNLO7E9hnUSfr9a/RXEuFJOFEurCtqGl3QggEfMpB7E1SOMck2nUcQRFJJ1MPkaTMup1kmaRt8AAjJJGrdaC58vs5tYTKMP011DGN8e3p9qYV8QR6VA3OABk9zjbJ+tfeKD5eUDGfU7VHU7/SuMnzA5JDAnvsAABpH3Od+9LRxgpO+oHohSWfUMBsKQACd8ksMDtgfkFdl4rBJNP8MvWuzKkQkZH6cSu2jCturCMuSwHdjV+tIQiKgzhVCjJycAY3+tY/c8k8Qt7hp+GzO0DyLPGiSHSQSHIaNvIxIP39R2rROV+a0uIlExWOfOh4yQD1AMkICcn/oaDx5s5gmt7iyig6eLqcxMXVm0+XVqXDD27Gq9d+JE8MN40iws8N+tnDhXVSzAHqSeYnABOy+31qy8y8tSXNxZypIiLazdUhlYlzjTpBBGBgn33xSxfDstFfRzyI3xk7XCMqMDDL+gRljnSVU+nqOxoPm25kvJ2uY7NreUw6VV2R43SXUNaSwsc6dOoqwI7etHCuPX89zcRI0Gm1vI4n/CYFoGUO7A9TZxnbvTvhPAZkuJJ7idmLqFWGPKwqAAC+kk6pDjv6Z7V5cucsyW093K8iP8VN1cBCuggaQMljkYA9t80FYh8Rp3ulWII4PEXtDAqMXWBNmuC4OxB3wRjH7a64+fJxcW8rIjcPvH6MTx5Lxy6yiGX0IcjsO31IOXnJ/K72STq8iyda4knyqFMNKcspyxyB6VxcH8PFt53KTObVpROlqQNMdwCTrDd9IOCF9wCc4FBbs1RuAc7yNdX63BHRtolnhIQKzwEOS/cgjy7dtsVZ+Y45zaSraaesy6U1ZwCxCljuOwJP5VWRydcR3sM4eGRDbizuIxGyA2wBYMMucsGAGPZqCeEc33QvYo7tIzb3ydS0lhzhSI9ZhkJ+Y6RnVt/wAgn4D4j3E0lvJs8Ur3fXjWI4t4YM6H6vYsQu4J3zsBVj5b5BFmCqzySRxs5tY5ACtv1Fw2N8v3OMkYBPuTXdyhyt8FZi1Z+soLnJTTkSMWIIyQd2P5YoEHD+cbr4q364ja04igNtJEN4ZShcRyZ+ckDvsMg+xpZZc6Xj21lIZV1XHE2tn/AAk/og7LsPRvJ3+pqycueH6WbN05pGiEjSW8MmClu7ghivq3c4ydgT6nNL7bwxdIreIXfltro3SHoDJkJZiG8/y5Y7d/rQLuJc/3NvHxByyuYb1LWDMYAQSYOt8bvjJ2zvge9NLTjtyzXYSZmSCFs9aDpzJMqk6kwnTkibA27jNdtvyCvTvY7iTqrfOZH/DC6JCAoZPMe2FI9iK9hyezGV5bl2lkg6CkAiONNOkssWohnOTlifbGMUFW4NzvczHhCPKVe76huFMcXmQIZEePbZT2yPr2Ir04VzLdXFxc2pvBCyXskUcjwpvHFgiJNgrStk5zuAuwp1aeHfT+A0zn+bw4jzEmXD+Uht9vLtt6714TeGGuOZDdPma9W81CNAUmH9n6Hb9n1oOPmHnO6RpbqzKSW9lcPDdW+B1CigaptXcYOcADGBnfcDQopMgEeoB/bVXn8O4WvGuQ8i9VQtzEhAjuCMYMg/LcDv69zl3w2CRGmMz6laUtEDjyRaFGnsNtQY/nQMKzPmywmgvxciRunoJiCncyAkmNgAPJ5vVtyQN+1Pl5tnuz/NcGqPqafipsCEqmdZRQwkcZGAQMZrw4J4ZxxXJuLiTqv1DKqKHWJJGJLFVZ2JyWzgnGd6C5odhmvuoFTQIJ0Ku2lSSCVVewIYByR7eb6+9VTnC4iZVi1sskwEZSM5y+VZU77HL52O4GDVw4o/4yLtup2Y/N6YA+mTk/UVnvDuF29rfRTcRnLzGVyuxaFXcZjCto8rDtgnfGfSg1Kws+lEkYORGioCfUKAuf3Vk/HvD6W84tLc2zppEqgsCNSSRqFZTg7dl3799q+uJc+TXt/wDCWzqqGQKPIWLqrfiMCCMAaW3Oc52GwzqnDeGxwqViUKCSxwBuxOSfvk0HUKmiigDVM43z61vNceWKSG2hZn0uer1gFKx6SMb6t8Z0jBJ3Aq51ynhcWp26UeZBiQ6Fy49nOPMPvQUjinP91CgJgg1dK6mYM7jTDbqmliBkgtI2gKcHsdtwJbxFmWNi8cPUS9jtzGjknSYxJLkkqAyYcZOAdBq7pwuIAARxgBdIARcBc6tPbtnfHvUPwuJgwaOMhm1MCinU2Mam23OB3NBTOO+JvTW2ktoxIkqa5UbIkiWSNpIdQB8urSx3/RUmuP8A+aEhjgIFsHZLYy5ZtOu6kKhIzn9BEdmJyMgCtD+DTJOhMtjUdI3wNIztvsSPtXmeEw7fhReUAL5E8oU5AG2wB7UFT4Zz+0t6LcogRp7lEk3xJHBpQaN936jEHbGFJ+0c2X+niFp8MTJPG5SSEMw8k8UnSkcZwUV0yTuQM/TNxFogIIRQVzg6Rkat2wfTPr71Pwy69eldeMasDVj2zjOPpQUO95hfh8yWUPSIMaFp52k0pcTO+OqdRIVhHJpA7HSNhX1e+Icsc0p0xPFDczRFUDdUxQW5mllzqwNLaU7YOavM1mrZyqk7HJUHdflO47j0rg4Hy5HbRsikuWaRmeQIXbquZGDEKMjLH/sUFDl50NwMTtCCLi3h/CllQD4qLM+WV99CsQrdiyHAz27IPEiTMgZI1RIr2WNyG/Fjt36cRUayTkq5bONgMYq/JYRr8qIMYIwqjddl9PQdvavoWq/2V7Edh2Pcfb6UFb5N5w+NeVSYiYlhBEeT52iV5Tkn5A7aV/wt3q0ivOOBV+UAduwA7DA/YK9KCa8Ly3EkbIc4dWU474YEHH13r2ooKKzX3DoVjtbSO5giICCOQrIEz8oTSc4znJP3z3r3h8T4lkWO/guLJm+Vp0GgntgOpPv6irnVL5l5ejnhkhlbqM4YnLvsADh8ElVZRvnyg4xQXRTkZFTVf5CnZ+GWrSbsYUyffGwP7AKf0FL524l8KyzsrtjUF0AHKlRqDZ7AFc/UE75rpht1udDsy6lUHShBAbY7gk/2ds+/5168y8VhhlQTacSKV87BV23Kljt5lZtvXaqgU4ekzRQyLbsCkhw56RcZfDDXuBjOxHfG9BfbvhySadoy+rUjMoDKB5sqV3JBI9d8b12Su6DUWyM7gL6H2xk5/bVPsOfbZjhpYso5w6PqV2J1eUEZ06T3PYnG9OeH852jBj14lUE5LSLucA7HONs9qB9HcAjJBX/EMGvWk0vGoJGVFkDEuQQu+MLqIk32GCDg/wDI1xizF1Ar20uFbPmXUc6Tj8Ns5RTp7DbDetBZaM1V+EcdUdRXCdaJhG5XKqzBfcjsDtt39BRJzBdo0mq1LBSOmAyZYHVuCWGrZR5QNX0oLTRVP4Hz6sshSdRE2QME7hidIyD6HIIPffGKtyOD2oJzRU1FAUUUUBRU1FAVNFFBFFGaNVAUVGsUZoPC+vBEhc42wBkgZZiFUZ9Mkis958lWSLpQzHrXctvbN09kKsdZwQMnCk537OM1o0zgKS3YAk/QDeso5pv5E4nw15VUotxo6qjSzOSA0bYJ1aQyZ9NWsDtsGqWFmsUSRx7LGiov+FRgf7q6KgUYoKrzTBHI5ilWMrJGG/FbQr4bSVV+ykeXPY+ZcZ3FY7xzl9bcE3NuYiWjZVQkqUfKyLnHmZSQdvQ752zt3OnLrXlo8UbKkmzRswBAdTkZyDsf4H0rP7rkDiDW5FyzXDqyFIg8fSJU7E6gGAAJB0acg79qDP4b5cLHEjqmsq2r5TM7uIw3YY2TYgYwTjavW94RqEaNbOsyllbbSGclVUZYbABX9vl2zT2PkDiFxZkxKuevK8iM2kPIrFV0KPVfNvnB1HvVes+A8VumaNYLkkZDdUlVUB+oVVnwPnywAPvQd/DOAusZKXKIZMqya41B2IbzaskaWjGw/SI9KvnKHG7pDHFLNbhQUxGr63ESqPwwFyAc6VG/r+dZhc8cNs7RXcHTmV/xAqqhyrKwOQcfo9176mzmuZruadmdmZ2Y6wItAw2QFT5hoUEDtnGRig/Qb87W8UwglkYP5RkoSCzYwGdfKG337Yr15ttPiLV1RGdlIdQCVzJH51AfuNxjK+prIuVLptDQXKwWsZ0FppmbquFYMyIN9Q2yew37015v5ns1+FjtbiS4iQFdKXDqyEkfiux+YY8oXG25GMUHXx3jhleFJUC3AAKCTHVRu7Bhg5RvbB7A4q7ckcYSWAEYUEDynIw4GHVSxyQpwOwxtWEXvF5UkmZJl0ZxFmSB30rhDu4MoIHb7fnX3y9xCV1MdiWkmLDEfw8c6uCRqLMU8ijY4JxnNB+k5+KxIMvIgH1Yf9+o/bS/jfN9taoHuJUQHOM5yQvfCjcn0+5xVM4t4SzziMG7hCowbK2cUb5xjOqMjPb19hTrgnhZbQSCWVpLmRTlTOQyqxIJZUAxnI9c4oOnhvFOITxpKIIIlcEiOV5A4QnyawEIViu5Gds1FxxLiMEbSTx27omWIhZy+jOThWUaiB9RnFWsVBFAt4bzJbzxCWGaNkO2rUBv7HPY/wAa6H4vAG0tNEGxnSZEBx74zmq3zD4ZW1zkqOkx7lBtvnOAMYzknYjffFcM/h1ceQQXiwoqhTpt42d8bAyMR5jjA7DYDv3oLqnEYzjEkZz2w67/AL69VnU9mB+xFUlfDWQjEt68v+O2tT6Y9UNeMvhZ5WEVyV1kEgRBQ2ncaumy+3egjxLM7vbLFLogaQ9ZlLeUKGJ16d9P8K9rbly9wr2l7bxoQCFjid4yMntqkIbAwNQwTp3rhXw5uUGBJGyhtQAlmTHuASr41fn370uh5d4tw4E2CK6Z1NF11kjPcnCuiMpO3yH07UD4ciXbMZJL7zli2Fh0oT384DAtv6ZA9KfXPDLnKkTK2lQCMNFqx824LfNtv6Y+9MuE3LyQRvNGYpGQF4yQSjEbrn1rroKi/N6LGVuerCQzK5miZSQmSRHgEPkDY9jn32qnc0ab3h088PUQ2l1JMiujRsgaMOCwIDbsdYP94D0rX6rPNfKzzgyWzKswVlKyajDMjKUKTID3wxw43XPqKBjyzx1Lu1jmjYHUo1e4fA1KR6HP+8U2rMfBqOS3a8sp9QaGSNwrDBAkTB3ycjKjBzuMVptAUYoooIWMDttRipooPC5sI5BiREcezKrbe24rLfEXwkaWVbjhSRI2nS8IIiBIORIpGBq7Ag98CtZooPzNxbkC5t4pJrnh8gABJdbmPy9xqYDvuc4A9KWWPK8167nh9nLhcbdRTgk6hqL41eXPy47itr8VOWPiOjPH1Glg1aIxAZ437MVZQMK3sx2qo+GPh/M18Lm9WeAwNqijMbprxsCzklQN/kU77+ncOHlXwYu3uYjxCJEgQguutWLqBkJ5T6nYn2zW62HDo4UCQokajsqKFH7BXRiigKKKKAooooCpqKKAqcVFFAUUUUBRRRQFFFAoFknAI/i1ulysgjMTY7SRncBx6lTuD9aaVFFBNGKKKCKDU1FAVNRU0EYoxU0UEVNFFBFFTRQRRU0UEZoqaKCKKmigijNFTQRmjNFFAUUVNBFTmii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196" name="Picture 4" descr="http://pidruchniki.ws/imag/history/suw_kvu2/image0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5" y="642918"/>
            <a:ext cx="4602923" cy="571504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4186238" cy="35004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err="1"/>
              <a:t>Прагнучи</a:t>
            </a:r>
            <a:r>
              <a:rPr lang="ru-RU" dirty="0"/>
              <a:t> </a:t>
            </a:r>
            <a:r>
              <a:rPr lang="ru-RU" dirty="0" err="1"/>
              <a:t>стабілізувати</a:t>
            </a:r>
            <a:r>
              <a:rPr lang="ru-RU" dirty="0"/>
              <a:t> </a:t>
            </a:r>
            <a:r>
              <a:rPr lang="ru-RU" dirty="0" err="1"/>
              <a:t>внутрішнє</a:t>
            </a:r>
            <a:r>
              <a:rPr lang="ru-RU" dirty="0"/>
              <a:t> становище </a:t>
            </a:r>
            <a:r>
              <a:rPr lang="ru-RU" dirty="0" err="1"/>
              <a:t>Правобережної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Дорошенко, за </a:t>
            </a:r>
            <a:r>
              <a:rPr lang="ru-RU" dirty="0" err="1"/>
              <a:t>підтримки</a:t>
            </a:r>
            <a:r>
              <a:rPr lang="ru-RU" dirty="0"/>
              <a:t> </a:t>
            </a:r>
            <a:r>
              <a:rPr lang="ru-RU" dirty="0" err="1" smtClean="0"/>
              <a:t>київського</a:t>
            </a:r>
            <a:r>
              <a:rPr lang="ru-RU" dirty="0" smtClean="0"/>
              <a:t> митрополита</a:t>
            </a:r>
            <a:r>
              <a:rPr lang="ru-RU" dirty="0"/>
              <a:t> </a:t>
            </a:r>
            <a:r>
              <a:rPr lang="ru-RU" dirty="0" err="1"/>
              <a:t>Йосифа</a:t>
            </a:r>
            <a:r>
              <a:rPr lang="ru-RU" dirty="0"/>
              <a:t> </a:t>
            </a:r>
            <a:r>
              <a:rPr lang="ru-RU" dirty="0" err="1"/>
              <a:t>Тукальського</a:t>
            </a:r>
            <a:r>
              <a:rPr lang="ru-RU" dirty="0"/>
              <a:t>, </a:t>
            </a:r>
            <a:r>
              <a:rPr lang="ru-RU" dirty="0" err="1"/>
              <a:t>провів</a:t>
            </a:r>
            <a:r>
              <a:rPr lang="ru-RU" dirty="0"/>
              <a:t> ряд </a:t>
            </a:r>
            <a:r>
              <a:rPr lang="ru-RU" dirty="0" err="1"/>
              <a:t>важливих</a:t>
            </a:r>
            <a:r>
              <a:rPr lang="ru-RU" dirty="0"/>
              <a:t> реформ. </a:t>
            </a:r>
          </a:p>
        </p:txBody>
      </p:sp>
      <p:pic>
        <p:nvPicPr>
          <p:cNvPr id="7170" name="Picture 2" descr="http://risu.org.ua/php_uploads/images/articles/ArticleImages_34926_jan_3_sobieski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642918"/>
            <a:ext cx="4063615" cy="52149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786322"/>
            <a:ext cx="8258204" cy="1339841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/>
              <a:t>8 </a:t>
            </a:r>
            <a:r>
              <a:rPr lang="ru-RU" dirty="0" err="1"/>
              <a:t>червня</a:t>
            </a:r>
            <a:r>
              <a:rPr lang="ru-RU" dirty="0"/>
              <a:t> 1668 проголосили </a:t>
            </a:r>
            <a:r>
              <a:rPr lang="ru-RU" dirty="0" err="1"/>
              <a:t>Дорошенка</a:t>
            </a:r>
            <a:r>
              <a:rPr lang="ru-RU" dirty="0"/>
              <a:t> </a:t>
            </a:r>
            <a:r>
              <a:rPr lang="ru-RU" dirty="0" err="1"/>
              <a:t>гетьманом</a:t>
            </a:r>
            <a:r>
              <a:rPr lang="ru-RU" dirty="0"/>
              <a:t> </a:t>
            </a:r>
            <a:r>
              <a:rPr lang="ru-RU" dirty="0" err="1"/>
              <a:t>всієї</a:t>
            </a:r>
            <a:r>
              <a:rPr lang="ru-RU" dirty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гетьманування</a:t>
            </a:r>
            <a:r>
              <a:rPr lang="ru-RU" dirty="0" smtClean="0"/>
              <a:t> на </a:t>
            </a:r>
            <a:r>
              <a:rPr lang="ru-RU" dirty="0" err="1"/>
              <a:t>Лівобережній</a:t>
            </a:r>
            <a:r>
              <a:rPr lang="ru-RU" dirty="0"/>
              <a:t>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тривало</a:t>
            </a:r>
            <a:r>
              <a:rPr lang="ru-RU" dirty="0"/>
              <a:t> </a:t>
            </a:r>
            <a:r>
              <a:rPr lang="ru-RU" dirty="0" err="1" smtClean="0"/>
              <a:t>недовго</a:t>
            </a:r>
            <a:r>
              <a:rPr lang="ru-RU" dirty="0" smtClean="0"/>
              <a:t>……</a:t>
            </a:r>
            <a:endParaRPr lang="ru-RU" dirty="0"/>
          </a:p>
        </p:txBody>
      </p:sp>
      <p:pic>
        <p:nvPicPr>
          <p:cNvPr id="18435" name="Picture 3" descr="C:\Documents and Settings\дом\Рабочий стол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928670"/>
            <a:ext cx="4857784" cy="36246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48" y="428604"/>
            <a:ext cx="4400552" cy="5697559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ru-RU" dirty="0" err="1"/>
              <a:t>Намагаючись</a:t>
            </a:r>
            <a:r>
              <a:rPr lang="ru-RU" dirty="0"/>
              <a:t> </a:t>
            </a:r>
            <a:r>
              <a:rPr lang="ru-RU" dirty="0" err="1"/>
              <a:t>нейтралізувати</a:t>
            </a:r>
            <a:r>
              <a:rPr lang="ru-RU" dirty="0"/>
              <a:t> </a:t>
            </a:r>
            <a:r>
              <a:rPr lang="ru-RU" dirty="0" err="1"/>
              <a:t>ворожі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 </a:t>
            </a:r>
            <a:r>
              <a:rPr lang="ru-RU" dirty="0" err="1"/>
              <a:t>Криму</a:t>
            </a:r>
            <a:r>
              <a:rPr lang="ru-RU" dirty="0"/>
              <a:t> 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здобути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 в </a:t>
            </a:r>
            <a:r>
              <a:rPr lang="ru-RU" dirty="0" err="1"/>
              <a:t>боротьбі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 </a:t>
            </a:r>
            <a:r>
              <a:rPr lang="ru-RU" dirty="0" err="1"/>
              <a:t>Речі</a:t>
            </a:r>
            <a:r>
              <a:rPr lang="ru-RU" dirty="0"/>
              <a:t> </a:t>
            </a:r>
            <a:r>
              <a:rPr lang="ru-RU" dirty="0" err="1"/>
              <a:t>Посполитої</a:t>
            </a:r>
            <a:r>
              <a:rPr lang="ru-RU" dirty="0"/>
              <a:t> 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Московського</a:t>
            </a:r>
            <a:r>
              <a:rPr lang="ru-RU" dirty="0"/>
              <a:t> царства, Дорошенко восени1669 року </a:t>
            </a:r>
            <a:r>
              <a:rPr lang="ru-RU" dirty="0" err="1"/>
              <a:t>уклав</a:t>
            </a:r>
            <a:r>
              <a:rPr lang="ru-RU" dirty="0"/>
              <a:t> </a:t>
            </a:r>
            <a:r>
              <a:rPr lang="ru-RU" dirty="0" err="1"/>
              <a:t>союзний</a:t>
            </a:r>
            <a:r>
              <a:rPr lang="ru-RU" dirty="0"/>
              <a:t> </a:t>
            </a:r>
            <a:r>
              <a:rPr lang="ru-RU" dirty="0" err="1"/>
              <a:t>договір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 </a:t>
            </a:r>
            <a:r>
              <a:rPr lang="ru-RU" dirty="0" err="1"/>
              <a:t>Османською</a:t>
            </a:r>
            <a:r>
              <a:rPr lang="ru-RU" dirty="0"/>
              <a:t> </a:t>
            </a:r>
            <a:r>
              <a:rPr lang="ru-RU" dirty="0" err="1" smtClean="0"/>
              <a:t>імперією</a:t>
            </a:r>
            <a:r>
              <a:rPr lang="ru-RU" dirty="0" smtClean="0"/>
              <a:t> того ж</a:t>
            </a:r>
            <a:r>
              <a:rPr lang="ru-RU" dirty="0"/>
              <a:t> року Дорошенко </a:t>
            </a:r>
            <a:r>
              <a:rPr lang="ru-RU" dirty="0" err="1"/>
              <a:t>отримав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турецького</a:t>
            </a:r>
            <a:r>
              <a:rPr lang="ru-RU" dirty="0"/>
              <a:t> султана </a:t>
            </a:r>
            <a:r>
              <a:rPr lang="ru-RU" dirty="0" err="1" smtClean="0"/>
              <a:t>МехмедІV</a:t>
            </a:r>
            <a:r>
              <a:rPr lang="ru-RU" dirty="0"/>
              <a:t> титул бея </a:t>
            </a:r>
            <a:r>
              <a:rPr lang="ru-RU" dirty="0" err="1"/>
              <a:t>українського</a:t>
            </a:r>
            <a:r>
              <a:rPr lang="ru-RU" dirty="0"/>
              <a:t> </a:t>
            </a:r>
            <a:r>
              <a:rPr lang="ru-RU" dirty="0" smtClean="0"/>
              <a:t>санджаку.</a:t>
            </a:r>
            <a:endParaRPr lang="ru-RU" dirty="0"/>
          </a:p>
        </p:txBody>
      </p:sp>
      <p:pic>
        <p:nvPicPr>
          <p:cNvPr id="19458" name="Picture 2" descr="http://upload.wikimedia.org/wikipedia/commons/thumb/4/41/IV_Mehmed_b.jpg/250px-IV_Mehmed_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5" y="928670"/>
            <a:ext cx="3848512" cy="45720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785918" y="5572140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Мехмед  </a:t>
            </a:r>
            <a:r>
              <a:rPr lang="en-US" b="1" dirty="0" smtClean="0"/>
              <a:t>IV</a:t>
            </a:r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929066"/>
            <a:ext cx="8329642" cy="2411411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ru-RU" dirty="0" smtClean="0"/>
              <a:t>У </a:t>
            </a:r>
            <a:r>
              <a:rPr lang="ru-RU" dirty="0" err="1"/>
              <a:t>вересні</a:t>
            </a:r>
            <a:r>
              <a:rPr lang="ru-RU" dirty="0"/>
              <a:t> 1670 Петро Дорошенко як </a:t>
            </a:r>
            <a:r>
              <a:rPr lang="ru-RU" dirty="0" err="1"/>
              <a:t>cанджакбей</a:t>
            </a:r>
            <a:r>
              <a:rPr lang="ru-RU" dirty="0"/>
              <a:t> </a:t>
            </a:r>
            <a:r>
              <a:rPr lang="ru-RU" dirty="0" err="1"/>
              <a:t>турецького</a:t>
            </a:r>
            <a:r>
              <a:rPr lang="ru-RU" dirty="0"/>
              <a:t> султана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змушений</a:t>
            </a:r>
            <a:r>
              <a:rPr lang="ru-RU" dirty="0"/>
              <a:t> </a:t>
            </a:r>
            <a:r>
              <a:rPr lang="ru-RU" dirty="0" err="1"/>
              <a:t>розпочати</a:t>
            </a:r>
            <a:r>
              <a:rPr lang="ru-RU" dirty="0"/>
              <a:t> </a:t>
            </a:r>
            <a:r>
              <a:rPr lang="ru-RU" dirty="0" err="1"/>
              <a:t>боротьбу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ставлеником</a:t>
            </a:r>
            <a:r>
              <a:rPr lang="ru-RU" dirty="0"/>
              <a:t> </a:t>
            </a:r>
            <a:r>
              <a:rPr lang="ru-RU" dirty="0" err="1"/>
              <a:t>Польщі</a:t>
            </a:r>
            <a:r>
              <a:rPr lang="ru-RU" dirty="0"/>
              <a:t> </a:t>
            </a:r>
            <a:r>
              <a:rPr lang="ru-RU" dirty="0" err="1"/>
              <a:t>уманським</a:t>
            </a:r>
            <a:r>
              <a:rPr lang="ru-RU" dirty="0"/>
              <a:t> полковником Михайло </a:t>
            </a:r>
            <a:r>
              <a:rPr lang="ru-RU" dirty="0" err="1"/>
              <a:t>Ханенком</a:t>
            </a:r>
            <a:r>
              <a:rPr lang="ru-RU" dirty="0"/>
              <a:t>. </a:t>
            </a:r>
            <a:r>
              <a:rPr lang="ru-RU" dirty="0" err="1"/>
              <a:t>Восени</a:t>
            </a:r>
            <a:r>
              <a:rPr lang="ru-RU" dirty="0"/>
              <a:t> 1671 </a:t>
            </a:r>
            <a:r>
              <a:rPr lang="ru-RU" dirty="0" err="1"/>
              <a:t>польська</a:t>
            </a:r>
            <a:r>
              <a:rPr lang="ru-RU" dirty="0"/>
              <a:t> </a:t>
            </a:r>
            <a:r>
              <a:rPr lang="ru-RU" dirty="0" err="1"/>
              <a:t>армія</a:t>
            </a:r>
            <a:r>
              <a:rPr lang="ru-RU" dirty="0"/>
              <a:t> на </a:t>
            </a:r>
            <a:r>
              <a:rPr lang="ru-RU" dirty="0" err="1"/>
              <a:t>чолі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 Яном </a:t>
            </a:r>
            <a:r>
              <a:rPr lang="en-US" dirty="0"/>
              <a:t>III </a:t>
            </a:r>
            <a:r>
              <a:rPr lang="ru-RU" dirty="0" err="1"/>
              <a:t>Собеським</a:t>
            </a:r>
            <a:r>
              <a:rPr lang="ru-RU" dirty="0"/>
              <a:t> повела </a:t>
            </a:r>
            <a:r>
              <a:rPr lang="ru-RU" dirty="0" err="1"/>
              <a:t>наступ</a:t>
            </a:r>
            <a:r>
              <a:rPr lang="ru-RU" dirty="0"/>
              <a:t> на </a:t>
            </a:r>
            <a:r>
              <a:rPr lang="ru-RU" dirty="0" err="1"/>
              <a:t>Поділля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захопила</a:t>
            </a:r>
            <a:r>
              <a:rPr lang="ru-RU" dirty="0"/>
              <a:t> Брацлав, </a:t>
            </a:r>
            <a:r>
              <a:rPr lang="ru-RU" dirty="0" err="1"/>
              <a:t>Могильов</a:t>
            </a:r>
            <a:r>
              <a:rPr lang="ru-RU" dirty="0"/>
              <a:t>, </a:t>
            </a:r>
            <a:r>
              <a:rPr lang="ru-RU" dirty="0" err="1" smtClean="0"/>
              <a:t>Вінницю.Навесні</a:t>
            </a:r>
            <a:r>
              <a:rPr lang="ru-RU" dirty="0"/>
              <a:t> 1672 </a:t>
            </a:r>
            <a:r>
              <a:rPr lang="ru-RU" dirty="0" err="1"/>
              <a:t>розпочалися</a:t>
            </a:r>
            <a:r>
              <a:rPr lang="ru-RU" dirty="0"/>
              <a:t> </a:t>
            </a:r>
            <a:r>
              <a:rPr lang="ru-RU" dirty="0" err="1"/>
              <a:t>широкомасштабні</a:t>
            </a:r>
            <a:r>
              <a:rPr lang="ru-RU" dirty="0"/>
              <a:t> </a:t>
            </a:r>
            <a:r>
              <a:rPr lang="ru-RU" dirty="0" err="1"/>
              <a:t>воєнні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482" name="Picture 2" descr="http://www.religion.in.ua/uploads/posts/2009-12/1260279636_712-20f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85728"/>
            <a:ext cx="4000528" cy="34731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5214942" y="307181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Ян ІІІ </a:t>
            </a:r>
            <a:r>
              <a:rPr lang="uk-UA" dirty="0" err="1" smtClean="0"/>
              <a:t>Собеський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mfa.gov.ua/mfa/ua/data/upload/publication/main/ua/357/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85728"/>
            <a:ext cx="6873927" cy="59486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42844" y="1500174"/>
            <a:ext cx="18573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„</a:t>
            </a:r>
            <a:r>
              <a:rPr lang="ru-RU" i="1" dirty="0" err="1"/>
              <a:t>Гетьман</a:t>
            </a:r>
            <a:r>
              <a:rPr lang="ru-RU" i="1" dirty="0"/>
              <a:t> Петро Дорошенко </a:t>
            </a:r>
            <a:r>
              <a:rPr lang="ru-RU" i="1" dirty="0" err="1"/>
              <a:t>веде</a:t>
            </a:r>
            <a:r>
              <a:rPr lang="ru-RU" i="1" dirty="0"/>
              <a:t> </a:t>
            </a:r>
            <a:r>
              <a:rPr lang="ru-RU" i="1" dirty="0" err="1"/>
              <a:t>своє</a:t>
            </a:r>
            <a:r>
              <a:rPr lang="ru-RU" i="1" dirty="0"/>
              <a:t> </a:t>
            </a:r>
            <a:r>
              <a:rPr lang="ru-RU" i="1" dirty="0" err="1"/>
              <a:t>Військо</a:t>
            </a:r>
            <a:r>
              <a:rPr lang="ru-RU" i="1" dirty="0"/>
              <a:t> </a:t>
            </a:r>
            <a:r>
              <a:rPr lang="ru-RU" i="1" dirty="0" err="1"/>
              <a:t>Запорізьке</a:t>
            </a:r>
            <a:r>
              <a:rPr lang="ru-RU" i="1" dirty="0"/>
              <a:t>” </a:t>
            </a:r>
            <a:r>
              <a:rPr lang="ru-RU" i="1" dirty="0" err="1"/>
              <a:t>з</a:t>
            </a:r>
            <a:r>
              <a:rPr lang="ru-RU" i="1" dirty="0"/>
              <a:t> </a:t>
            </a:r>
            <a:r>
              <a:rPr lang="ru-RU" i="1" dirty="0" err="1"/>
              <a:t>картини</a:t>
            </a:r>
            <a:r>
              <a:rPr lang="ru-RU" i="1" dirty="0"/>
              <a:t> художника </a:t>
            </a:r>
            <a:r>
              <a:rPr lang="ru-RU" i="1" dirty="0" smtClean="0"/>
              <a:t>        Л</a:t>
            </a:r>
            <a:r>
              <a:rPr lang="ru-RU" i="1" dirty="0"/>
              <a:t>. Денисенко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177</TotalTime>
  <Words>64</Words>
  <Application>Microsoft Office PowerPoint</Application>
  <PresentationFormat>Экран (4:3)</PresentationFormat>
  <Paragraphs>17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Петро Дорошенко, його роль в історії України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Петро Дорошенко, його роль в історії України</dc:title>
  <dc:creator>дом</dc:creator>
  <cp:lastModifiedBy>дом</cp:lastModifiedBy>
  <cp:revision>24</cp:revision>
  <dcterms:created xsi:type="dcterms:W3CDTF">2012-01-31T19:49:36Z</dcterms:created>
  <dcterms:modified xsi:type="dcterms:W3CDTF">2012-02-17T10:19:14Z</dcterms:modified>
</cp:coreProperties>
</file>